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handoutMasterIdLst>
    <p:handoutMasterId r:id="rId28"/>
  </p:handoutMasterIdLst>
  <p:sldIdLst>
    <p:sldId id="256" r:id="rId5"/>
    <p:sldId id="273" r:id="rId6"/>
    <p:sldId id="274" r:id="rId7"/>
    <p:sldId id="283" r:id="rId8"/>
    <p:sldId id="299" r:id="rId9"/>
    <p:sldId id="276" r:id="rId10"/>
    <p:sldId id="282" r:id="rId11"/>
    <p:sldId id="300" r:id="rId12"/>
    <p:sldId id="280" r:id="rId13"/>
    <p:sldId id="301" r:id="rId14"/>
    <p:sldId id="302" r:id="rId15"/>
    <p:sldId id="303" r:id="rId16"/>
    <p:sldId id="304" r:id="rId17"/>
    <p:sldId id="305" r:id="rId18"/>
    <p:sldId id="307" r:id="rId19"/>
    <p:sldId id="308" r:id="rId20"/>
    <p:sldId id="309" r:id="rId21"/>
    <p:sldId id="310" r:id="rId22"/>
    <p:sldId id="277" r:id="rId23"/>
    <p:sldId id="281" r:id="rId24"/>
    <p:sldId id="271" r:id="rId25"/>
    <p:sldId id="270" r:id="rId2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Body" id="{5C5D2C4F-335E-4F4A-84F1-2C6C5710B670}">
          <p14:sldIdLst>
            <p14:sldId id="256"/>
            <p14:sldId id="273"/>
            <p14:sldId id="274"/>
            <p14:sldId id="283"/>
            <p14:sldId id="299"/>
            <p14:sldId id="276"/>
            <p14:sldId id="282"/>
            <p14:sldId id="300"/>
            <p14:sldId id="280"/>
            <p14:sldId id="301"/>
            <p14:sldId id="302"/>
            <p14:sldId id="303"/>
            <p14:sldId id="304"/>
            <p14:sldId id="305"/>
            <p14:sldId id="307"/>
            <p14:sldId id="308"/>
            <p14:sldId id="309"/>
            <p14:sldId id="310"/>
            <p14:sldId id="277"/>
            <p14:sldId id="281"/>
          </p14:sldIdLst>
        </p14:section>
        <p14:section name="Grantgivers &amp; Disclaimer" id="{AD9C5EC9-CEAC-4FC8-96DE-F701705C2E82}">
          <p14:sldIdLst>
            <p14:sldId id="271"/>
          </p14:sldIdLst>
        </p14:section>
        <p14:section name="Social Media Channels" id="{4351A806-9E3C-4729-B3EC-372152C0FB5F}">
          <p14:sldIdLst>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A63044"/>
    <a:srgbClr val="3AA0A1"/>
    <a:srgbClr val="FFF4EA"/>
    <a:srgbClr val="F2ECE2"/>
    <a:srgbClr val="FFFCFB"/>
    <a:srgbClr val="F8F3F2"/>
    <a:srgbClr val="FCF9ED"/>
    <a:srgbClr val="FAF4DD"/>
    <a:srgbClr val="C882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501355-A09A-48A7-A232-395BB2693DC0}" v="107" dt="2025-01-21T07:02:36.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106"/>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lian Meier" userId="9998fe17-a16a-4812-bee6-4bd1cc28babf" providerId="ADAL" clId="{EA501355-A09A-48A7-A232-395BB2693DC0}"/>
    <pc:docChg chg="undo custSel addSld delSld modSld sldOrd modSection">
      <pc:chgData name="Kilian Meier" userId="9998fe17-a16a-4812-bee6-4bd1cc28babf" providerId="ADAL" clId="{EA501355-A09A-48A7-A232-395BB2693DC0}" dt="2025-01-21T11:57:34.674" v="2680" actId="20577"/>
      <pc:docMkLst>
        <pc:docMk/>
      </pc:docMkLst>
      <pc:sldChg chg="modSp mod">
        <pc:chgData name="Kilian Meier" userId="9998fe17-a16a-4812-bee6-4bd1cc28babf" providerId="ADAL" clId="{EA501355-A09A-48A7-A232-395BB2693DC0}" dt="2025-01-21T11:57:34.674" v="2680" actId="20577"/>
        <pc:sldMkLst>
          <pc:docMk/>
          <pc:sldMk cId="875841697" sldId="256"/>
        </pc:sldMkLst>
        <pc:spChg chg="mod">
          <ac:chgData name="Kilian Meier" userId="9998fe17-a16a-4812-bee6-4bd1cc28babf" providerId="ADAL" clId="{EA501355-A09A-48A7-A232-395BB2693DC0}" dt="2025-01-21T11:57:34.674" v="2680" actId="20577"/>
          <ac:spMkLst>
            <pc:docMk/>
            <pc:sldMk cId="875841697" sldId="256"/>
            <ac:spMk id="3" creationId="{C1096D09-03F1-3FC0-6480-DB811B6C2E97}"/>
          </ac:spMkLst>
        </pc:spChg>
      </pc:sldChg>
      <pc:sldChg chg="modSp mod">
        <pc:chgData name="Kilian Meier" userId="9998fe17-a16a-4812-bee6-4bd1cc28babf" providerId="ADAL" clId="{EA501355-A09A-48A7-A232-395BB2693DC0}" dt="2025-01-14T14:47:04.584" v="43" actId="20577"/>
        <pc:sldMkLst>
          <pc:docMk/>
          <pc:sldMk cId="2622719028" sldId="274"/>
        </pc:sldMkLst>
        <pc:spChg chg="mod">
          <ac:chgData name="Kilian Meier" userId="9998fe17-a16a-4812-bee6-4bd1cc28babf" providerId="ADAL" clId="{EA501355-A09A-48A7-A232-395BB2693DC0}" dt="2025-01-14T14:47:04.584" v="43" actId="20577"/>
          <ac:spMkLst>
            <pc:docMk/>
            <pc:sldMk cId="2622719028" sldId="274"/>
            <ac:spMk id="3" creationId="{F06A8BC8-5F6C-5A58-099E-6789A763D33D}"/>
          </ac:spMkLst>
        </pc:spChg>
      </pc:sldChg>
      <pc:sldChg chg="delSp modSp add mod">
        <pc:chgData name="Kilian Meier" userId="9998fe17-a16a-4812-bee6-4bd1cc28babf" providerId="ADAL" clId="{EA501355-A09A-48A7-A232-395BB2693DC0}" dt="2025-01-20T12:07:45.492" v="831" actId="20577"/>
        <pc:sldMkLst>
          <pc:docMk/>
          <pc:sldMk cId="2031745102" sldId="276"/>
        </pc:sldMkLst>
        <pc:spChg chg="mod">
          <ac:chgData name="Kilian Meier" userId="9998fe17-a16a-4812-bee6-4bd1cc28babf" providerId="ADAL" clId="{EA501355-A09A-48A7-A232-395BB2693DC0}" dt="2025-01-20T11:32:51.464" v="489" actId="20577"/>
          <ac:spMkLst>
            <pc:docMk/>
            <pc:sldMk cId="2031745102" sldId="276"/>
            <ac:spMk id="2" creationId="{65745D8C-8EA6-7A8E-8B6B-0C076291BC6C}"/>
          </ac:spMkLst>
        </pc:spChg>
        <pc:spChg chg="mod">
          <ac:chgData name="Kilian Meier" userId="9998fe17-a16a-4812-bee6-4bd1cc28babf" providerId="ADAL" clId="{EA501355-A09A-48A7-A232-395BB2693DC0}" dt="2025-01-20T12:07:45.492" v="831" actId="20577"/>
          <ac:spMkLst>
            <pc:docMk/>
            <pc:sldMk cId="2031745102" sldId="276"/>
            <ac:spMk id="3" creationId="{163C06FD-2BF7-E9D9-1887-27297A08AD9E}"/>
          </ac:spMkLst>
        </pc:spChg>
        <pc:spChg chg="del">
          <ac:chgData name="Kilian Meier" userId="9998fe17-a16a-4812-bee6-4bd1cc28babf" providerId="ADAL" clId="{EA501355-A09A-48A7-A232-395BB2693DC0}" dt="2025-01-20T11:32:59.353" v="491" actId="478"/>
          <ac:spMkLst>
            <pc:docMk/>
            <pc:sldMk cId="2031745102" sldId="276"/>
            <ac:spMk id="8" creationId="{B4A11B34-FD82-89C6-789F-3A646599917D}"/>
          </ac:spMkLst>
        </pc:spChg>
        <pc:picChg chg="del">
          <ac:chgData name="Kilian Meier" userId="9998fe17-a16a-4812-bee6-4bd1cc28babf" providerId="ADAL" clId="{EA501355-A09A-48A7-A232-395BB2693DC0}" dt="2025-01-20T11:32:57.394" v="490" actId="478"/>
          <ac:picMkLst>
            <pc:docMk/>
            <pc:sldMk cId="2031745102" sldId="276"/>
            <ac:picMk id="7" creationId="{5ADC7E2C-5B5A-8588-65C1-5D24CF5B38D5}"/>
          </ac:picMkLst>
        </pc:picChg>
        <pc:picChg chg="del">
          <ac:chgData name="Kilian Meier" userId="9998fe17-a16a-4812-bee6-4bd1cc28babf" providerId="ADAL" clId="{EA501355-A09A-48A7-A232-395BB2693DC0}" dt="2025-01-20T11:33:57.328" v="501" actId="478"/>
          <ac:picMkLst>
            <pc:docMk/>
            <pc:sldMk cId="2031745102" sldId="276"/>
            <ac:picMk id="10" creationId="{5D534CFD-E58D-6353-3D9C-F6162B74C6E5}"/>
          </ac:picMkLst>
        </pc:picChg>
      </pc:sldChg>
      <pc:sldChg chg="modSp add mod">
        <pc:chgData name="Kilian Meier" userId="9998fe17-a16a-4812-bee6-4bd1cc28babf" providerId="ADAL" clId="{EA501355-A09A-48A7-A232-395BB2693DC0}" dt="2025-01-20T13:35:01.819" v="2639" actId="20577"/>
        <pc:sldMkLst>
          <pc:docMk/>
          <pc:sldMk cId="2766358682" sldId="277"/>
        </pc:sldMkLst>
        <pc:spChg chg="mod">
          <ac:chgData name="Kilian Meier" userId="9998fe17-a16a-4812-bee6-4bd1cc28babf" providerId="ADAL" clId="{EA501355-A09A-48A7-A232-395BB2693DC0}" dt="2025-01-20T13:35:01.819" v="2639" actId="20577"/>
          <ac:spMkLst>
            <pc:docMk/>
            <pc:sldMk cId="2766358682" sldId="277"/>
            <ac:spMk id="2" creationId="{80FEA2B0-13C8-35EC-FAC0-2B660C01CE1B}"/>
          </ac:spMkLst>
        </pc:spChg>
      </pc:sldChg>
      <pc:sldChg chg="modSp mod">
        <pc:chgData name="Kilian Meier" userId="9998fe17-a16a-4812-bee6-4bd1cc28babf" providerId="ADAL" clId="{EA501355-A09A-48A7-A232-395BB2693DC0}" dt="2025-01-20T12:22:21.105" v="1137" actId="20577"/>
        <pc:sldMkLst>
          <pc:docMk/>
          <pc:sldMk cId="1234146144" sldId="280"/>
        </pc:sldMkLst>
        <pc:spChg chg="mod">
          <ac:chgData name="Kilian Meier" userId="9998fe17-a16a-4812-bee6-4bd1cc28babf" providerId="ADAL" clId="{EA501355-A09A-48A7-A232-395BB2693DC0}" dt="2025-01-20T12:10:37.369" v="1015" actId="20577"/>
          <ac:spMkLst>
            <pc:docMk/>
            <pc:sldMk cId="1234146144" sldId="280"/>
            <ac:spMk id="2" creationId="{708B4240-AEF5-0E04-E75E-80C88D8BCA1F}"/>
          </ac:spMkLst>
        </pc:spChg>
        <pc:spChg chg="mod">
          <ac:chgData name="Kilian Meier" userId="9998fe17-a16a-4812-bee6-4bd1cc28babf" providerId="ADAL" clId="{EA501355-A09A-48A7-A232-395BB2693DC0}" dt="2025-01-20T12:22:21.105" v="1137" actId="20577"/>
          <ac:spMkLst>
            <pc:docMk/>
            <pc:sldMk cId="1234146144" sldId="280"/>
            <ac:spMk id="3" creationId="{CDD8BBE7-EFF9-5476-13BE-B37CCF4A3B89}"/>
          </ac:spMkLst>
        </pc:spChg>
      </pc:sldChg>
      <pc:sldChg chg="modSp mod modClrScheme modShow chgLayout">
        <pc:chgData name="Kilian Meier" userId="9998fe17-a16a-4812-bee6-4bd1cc28babf" providerId="ADAL" clId="{EA501355-A09A-48A7-A232-395BB2693DC0}" dt="2025-01-20T11:18:19.276" v="96" actId="729"/>
        <pc:sldMkLst>
          <pc:docMk/>
          <pc:sldMk cId="1474825750" sldId="281"/>
        </pc:sldMkLst>
        <pc:spChg chg="mod ord">
          <ac:chgData name="Kilian Meier" userId="9998fe17-a16a-4812-bee6-4bd1cc28babf" providerId="ADAL" clId="{EA501355-A09A-48A7-A232-395BB2693DC0}" dt="2025-01-14T14:49:18.598" v="94" actId="700"/>
          <ac:spMkLst>
            <pc:docMk/>
            <pc:sldMk cId="1474825750" sldId="281"/>
            <ac:spMk id="2" creationId="{7C7FA1A8-C5D8-1F96-8869-7FA226278328}"/>
          </ac:spMkLst>
        </pc:spChg>
        <pc:spChg chg="mod ord">
          <ac:chgData name="Kilian Meier" userId="9998fe17-a16a-4812-bee6-4bd1cc28babf" providerId="ADAL" clId="{EA501355-A09A-48A7-A232-395BB2693DC0}" dt="2025-01-14T14:49:28.877" v="95" actId="14100"/>
          <ac:spMkLst>
            <pc:docMk/>
            <pc:sldMk cId="1474825750" sldId="281"/>
            <ac:spMk id="3" creationId="{988A0857-7DC6-266F-4919-01A6806B45F8}"/>
          </ac:spMkLst>
        </pc:spChg>
        <pc:spChg chg="mod ord">
          <ac:chgData name="Kilian Meier" userId="9998fe17-a16a-4812-bee6-4bd1cc28babf" providerId="ADAL" clId="{EA501355-A09A-48A7-A232-395BB2693DC0}" dt="2025-01-14T14:49:18.598" v="94" actId="700"/>
          <ac:spMkLst>
            <pc:docMk/>
            <pc:sldMk cId="1474825750" sldId="281"/>
            <ac:spMk id="4" creationId="{AD8E6384-0966-D193-C40B-EF80B1C6CF2C}"/>
          </ac:spMkLst>
        </pc:spChg>
        <pc:spChg chg="mod ord">
          <ac:chgData name="Kilian Meier" userId="9998fe17-a16a-4812-bee6-4bd1cc28babf" providerId="ADAL" clId="{EA501355-A09A-48A7-A232-395BB2693DC0}" dt="2025-01-14T14:49:18.598" v="94" actId="700"/>
          <ac:spMkLst>
            <pc:docMk/>
            <pc:sldMk cId="1474825750" sldId="281"/>
            <ac:spMk id="5" creationId="{BE3BFB9C-E614-B31B-5BE6-3B4B934B48A4}"/>
          </ac:spMkLst>
        </pc:spChg>
        <pc:picChg chg="mod">
          <ac:chgData name="Kilian Meier" userId="9998fe17-a16a-4812-bee6-4bd1cc28babf" providerId="ADAL" clId="{EA501355-A09A-48A7-A232-395BB2693DC0}" dt="2025-01-14T14:49:09.803" v="93" actId="1076"/>
          <ac:picMkLst>
            <pc:docMk/>
            <pc:sldMk cId="1474825750" sldId="281"/>
            <ac:picMk id="7" creationId="{384E897D-2C61-076D-59EA-338067779AA0}"/>
          </ac:picMkLst>
        </pc:picChg>
      </pc:sldChg>
      <pc:sldChg chg="modSp new mod ord">
        <pc:chgData name="Kilian Meier" userId="9998fe17-a16a-4812-bee6-4bd1cc28babf" providerId="ADAL" clId="{EA501355-A09A-48A7-A232-395BB2693DC0}" dt="2025-01-20T12:09:31.080" v="898" actId="20577"/>
        <pc:sldMkLst>
          <pc:docMk/>
          <pc:sldMk cId="3625011572" sldId="282"/>
        </pc:sldMkLst>
        <pc:spChg chg="mod">
          <ac:chgData name="Kilian Meier" userId="9998fe17-a16a-4812-bee6-4bd1cc28babf" providerId="ADAL" clId="{EA501355-A09A-48A7-A232-395BB2693DC0}" dt="2025-01-20T12:09:31.080" v="898" actId="20577"/>
          <ac:spMkLst>
            <pc:docMk/>
            <pc:sldMk cId="3625011572" sldId="282"/>
            <ac:spMk id="2" creationId="{183D460C-BBAB-B541-6F18-B2E9967E0895}"/>
          </ac:spMkLst>
        </pc:spChg>
        <pc:spChg chg="mod">
          <ac:chgData name="Kilian Meier" userId="9998fe17-a16a-4812-bee6-4bd1cc28babf" providerId="ADAL" clId="{EA501355-A09A-48A7-A232-395BB2693DC0}" dt="2025-01-20T12:08:11.210" v="878" actId="20577"/>
          <ac:spMkLst>
            <pc:docMk/>
            <pc:sldMk cId="3625011572" sldId="282"/>
            <ac:spMk id="3" creationId="{D9CCA79E-A3B8-18DF-0F80-1DD4D914552C}"/>
          </ac:spMkLst>
        </pc:spChg>
      </pc:sldChg>
      <pc:sldChg chg="addSp modSp new mod modClrScheme chgLayout">
        <pc:chgData name="Kilian Meier" userId="9998fe17-a16a-4812-bee6-4bd1cc28babf" providerId="ADAL" clId="{EA501355-A09A-48A7-A232-395BB2693DC0}" dt="2025-01-20T11:30:24.489" v="284" actId="20577"/>
        <pc:sldMkLst>
          <pc:docMk/>
          <pc:sldMk cId="1623688577" sldId="283"/>
        </pc:sldMkLst>
        <pc:spChg chg="mod">
          <ac:chgData name="Kilian Meier" userId="9998fe17-a16a-4812-bee6-4bd1cc28babf" providerId="ADAL" clId="{EA501355-A09A-48A7-A232-395BB2693DC0}" dt="2025-01-20T11:21:26.724" v="178" actId="26606"/>
          <ac:spMkLst>
            <pc:docMk/>
            <pc:sldMk cId="1623688577" sldId="283"/>
            <ac:spMk id="2" creationId="{742E71AA-BE95-067B-FB3F-97B82B8CD98B}"/>
          </ac:spMkLst>
        </pc:spChg>
        <pc:spChg chg="mod ord">
          <ac:chgData name="Kilian Meier" userId="9998fe17-a16a-4812-bee6-4bd1cc28babf" providerId="ADAL" clId="{EA501355-A09A-48A7-A232-395BB2693DC0}" dt="2025-01-20T11:30:24.489" v="284" actId="20577"/>
          <ac:spMkLst>
            <pc:docMk/>
            <pc:sldMk cId="1623688577" sldId="283"/>
            <ac:spMk id="3" creationId="{B13A19C1-6175-1081-DE8E-CE55FE672202}"/>
          </ac:spMkLst>
        </pc:spChg>
        <pc:spChg chg="mod">
          <ac:chgData name="Kilian Meier" userId="9998fe17-a16a-4812-bee6-4bd1cc28babf" providerId="ADAL" clId="{EA501355-A09A-48A7-A232-395BB2693DC0}" dt="2025-01-20T11:21:26.724" v="178" actId="26606"/>
          <ac:spMkLst>
            <pc:docMk/>
            <pc:sldMk cId="1623688577" sldId="283"/>
            <ac:spMk id="4" creationId="{5127F2A3-EBED-507E-254B-49EB3E6761AE}"/>
          </ac:spMkLst>
        </pc:spChg>
        <pc:spChg chg="mod">
          <ac:chgData name="Kilian Meier" userId="9998fe17-a16a-4812-bee6-4bd1cc28babf" providerId="ADAL" clId="{EA501355-A09A-48A7-A232-395BB2693DC0}" dt="2025-01-20T11:21:26.724" v="178" actId="26606"/>
          <ac:spMkLst>
            <pc:docMk/>
            <pc:sldMk cId="1623688577" sldId="283"/>
            <ac:spMk id="5" creationId="{3549F1F6-15B6-78FA-54D6-E41CCE3CF294}"/>
          </ac:spMkLst>
        </pc:spChg>
        <pc:picChg chg="add mod ord">
          <ac:chgData name="Kilian Meier" userId="9998fe17-a16a-4812-bee6-4bd1cc28babf" providerId="ADAL" clId="{EA501355-A09A-48A7-A232-395BB2693DC0}" dt="2025-01-20T11:21:26.724" v="178" actId="26606"/>
          <ac:picMkLst>
            <pc:docMk/>
            <pc:sldMk cId="1623688577" sldId="283"/>
            <ac:picMk id="6" creationId="{FEC0F233-866D-9BC2-270A-EBCD00099650}"/>
          </ac:picMkLst>
        </pc:picChg>
      </pc:sldChg>
      <pc:sldChg chg="new del">
        <pc:chgData name="Kilian Meier" userId="9998fe17-a16a-4812-bee6-4bd1cc28babf" providerId="ADAL" clId="{EA501355-A09A-48A7-A232-395BB2693DC0}" dt="2025-01-20T11:39:17.743" v="683" actId="47"/>
        <pc:sldMkLst>
          <pc:docMk/>
          <pc:sldMk cId="337414708" sldId="284"/>
        </pc:sldMkLst>
      </pc:sldChg>
      <pc:sldChg chg="addSp modSp add mod ord">
        <pc:chgData name="Kilian Meier" userId="9998fe17-a16a-4812-bee6-4bd1cc28babf" providerId="ADAL" clId="{EA501355-A09A-48A7-A232-395BB2693DC0}" dt="2025-01-20T11:32:01.492" v="455" actId="1036"/>
        <pc:sldMkLst>
          <pc:docMk/>
          <pc:sldMk cId="2018267829" sldId="299"/>
        </pc:sldMkLst>
        <pc:spChg chg="add mod">
          <ac:chgData name="Kilian Meier" userId="9998fe17-a16a-4812-bee6-4bd1cc28babf" providerId="ADAL" clId="{EA501355-A09A-48A7-A232-395BB2693DC0}" dt="2025-01-20T11:32:01.492" v="455" actId="1036"/>
          <ac:spMkLst>
            <pc:docMk/>
            <pc:sldMk cId="2018267829" sldId="299"/>
            <ac:spMk id="3" creationId="{541167DB-5141-C9AA-4721-7B77318A9003}"/>
          </ac:spMkLst>
        </pc:spChg>
        <pc:picChg chg="mod">
          <ac:chgData name="Kilian Meier" userId="9998fe17-a16a-4812-bee6-4bd1cc28babf" providerId="ADAL" clId="{EA501355-A09A-48A7-A232-395BB2693DC0}" dt="2025-01-20T11:31:44.687" v="315" actId="1076"/>
          <ac:picMkLst>
            <pc:docMk/>
            <pc:sldMk cId="2018267829" sldId="299"/>
            <ac:picMk id="14" creationId="{F4ACAF60-7D49-B66E-44D3-498CDDAD8F46}"/>
          </ac:picMkLst>
        </pc:picChg>
      </pc:sldChg>
      <pc:sldChg chg="modSp add mod">
        <pc:chgData name="Kilian Meier" userId="9998fe17-a16a-4812-bee6-4bd1cc28babf" providerId="ADAL" clId="{EA501355-A09A-48A7-A232-395BB2693DC0}" dt="2025-01-20T12:10:04.755" v="988" actId="20577"/>
        <pc:sldMkLst>
          <pc:docMk/>
          <pc:sldMk cId="3666850275" sldId="300"/>
        </pc:sldMkLst>
        <pc:spChg chg="mod">
          <ac:chgData name="Kilian Meier" userId="9998fe17-a16a-4812-bee6-4bd1cc28babf" providerId="ADAL" clId="{EA501355-A09A-48A7-A232-395BB2693DC0}" dt="2025-01-20T12:09:38.110" v="911" actId="20577"/>
          <ac:spMkLst>
            <pc:docMk/>
            <pc:sldMk cId="3666850275" sldId="300"/>
            <ac:spMk id="2" creationId="{7D6CDDF9-CBCA-8DEF-E8CB-2A954C257606}"/>
          </ac:spMkLst>
        </pc:spChg>
        <pc:spChg chg="mod">
          <ac:chgData name="Kilian Meier" userId="9998fe17-a16a-4812-bee6-4bd1cc28babf" providerId="ADAL" clId="{EA501355-A09A-48A7-A232-395BB2693DC0}" dt="2025-01-20T12:10:04.755" v="988" actId="20577"/>
          <ac:spMkLst>
            <pc:docMk/>
            <pc:sldMk cId="3666850275" sldId="300"/>
            <ac:spMk id="3" creationId="{EA96BED2-7DE5-564A-0AD5-E732D53B54C7}"/>
          </ac:spMkLst>
        </pc:spChg>
      </pc:sldChg>
      <pc:sldChg chg="modSp new del mod">
        <pc:chgData name="Kilian Meier" userId="9998fe17-a16a-4812-bee6-4bd1cc28babf" providerId="ADAL" clId="{EA501355-A09A-48A7-A232-395BB2693DC0}" dt="2025-01-20T12:09:15.453" v="890" actId="47"/>
        <pc:sldMkLst>
          <pc:docMk/>
          <pc:sldMk cId="3954812494" sldId="300"/>
        </pc:sldMkLst>
        <pc:spChg chg="mod">
          <ac:chgData name="Kilian Meier" userId="9998fe17-a16a-4812-bee6-4bd1cc28babf" providerId="ADAL" clId="{EA501355-A09A-48A7-A232-395BB2693DC0}" dt="2025-01-20T12:09:12.971" v="889" actId="20577"/>
          <ac:spMkLst>
            <pc:docMk/>
            <pc:sldMk cId="3954812494" sldId="300"/>
            <ac:spMk id="2" creationId="{EAA1AD1F-BEB5-9E7D-5876-3DF310EEA474}"/>
          </ac:spMkLst>
        </pc:spChg>
      </pc:sldChg>
      <pc:sldChg chg="add del">
        <pc:chgData name="Kilian Meier" userId="9998fe17-a16a-4812-bee6-4bd1cc28babf" providerId="ADAL" clId="{EA501355-A09A-48A7-A232-395BB2693DC0}" dt="2025-01-20T12:22:54.993" v="1141" actId="47"/>
        <pc:sldMkLst>
          <pc:docMk/>
          <pc:sldMk cId="2243690410" sldId="301"/>
        </pc:sldMkLst>
      </pc:sldChg>
      <pc:sldChg chg="modSp add mod ord">
        <pc:chgData name="Kilian Meier" userId="9998fe17-a16a-4812-bee6-4bd1cc28babf" providerId="ADAL" clId="{EA501355-A09A-48A7-A232-395BB2693DC0}" dt="2025-01-20T12:23:45.163" v="1234" actId="20577"/>
        <pc:sldMkLst>
          <pc:docMk/>
          <pc:sldMk cId="2517108045" sldId="301"/>
        </pc:sldMkLst>
        <pc:spChg chg="mod">
          <ac:chgData name="Kilian Meier" userId="9998fe17-a16a-4812-bee6-4bd1cc28babf" providerId="ADAL" clId="{EA501355-A09A-48A7-A232-395BB2693DC0}" dt="2025-01-20T12:23:09.597" v="1170" actId="20577"/>
          <ac:spMkLst>
            <pc:docMk/>
            <pc:sldMk cId="2517108045" sldId="301"/>
            <ac:spMk id="2" creationId="{A512FB6D-D4F1-8D60-6BD2-3283C30B2245}"/>
          </ac:spMkLst>
        </pc:spChg>
        <pc:spChg chg="mod">
          <ac:chgData name="Kilian Meier" userId="9998fe17-a16a-4812-bee6-4bd1cc28babf" providerId="ADAL" clId="{EA501355-A09A-48A7-A232-395BB2693DC0}" dt="2025-01-20T12:23:45.163" v="1234" actId="20577"/>
          <ac:spMkLst>
            <pc:docMk/>
            <pc:sldMk cId="2517108045" sldId="301"/>
            <ac:spMk id="3" creationId="{5A83CA93-A440-F9CA-6243-8CA7CA7FAEC4}"/>
          </ac:spMkLst>
        </pc:spChg>
      </pc:sldChg>
      <pc:sldChg chg="new del">
        <pc:chgData name="Kilian Meier" userId="9998fe17-a16a-4812-bee6-4bd1cc28babf" providerId="ADAL" clId="{EA501355-A09A-48A7-A232-395BB2693DC0}" dt="2025-01-20T12:22:47.647" v="1139" actId="47"/>
        <pc:sldMkLst>
          <pc:docMk/>
          <pc:sldMk cId="2832390235" sldId="301"/>
        </pc:sldMkLst>
      </pc:sldChg>
      <pc:sldChg chg="add">
        <pc:chgData name="Kilian Meier" userId="9998fe17-a16a-4812-bee6-4bd1cc28babf" providerId="ADAL" clId="{EA501355-A09A-48A7-A232-395BB2693DC0}" dt="2025-01-20T12:23:52.314" v="1235"/>
        <pc:sldMkLst>
          <pc:docMk/>
          <pc:sldMk cId="2002953960" sldId="302"/>
        </pc:sldMkLst>
      </pc:sldChg>
      <pc:sldChg chg="addSp modSp add mod modAnim modShow">
        <pc:chgData name="Kilian Meier" userId="9998fe17-a16a-4812-bee6-4bd1cc28babf" providerId="ADAL" clId="{EA501355-A09A-48A7-A232-395BB2693DC0}" dt="2025-01-20T12:33:15.541" v="1526"/>
        <pc:sldMkLst>
          <pc:docMk/>
          <pc:sldMk cId="3764863425" sldId="303"/>
        </pc:sldMkLst>
        <pc:spChg chg="mod">
          <ac:chgData name="Kilian Meier" userId="9998fe17-a16a-4812-bee6-4bd1cc28babf" providerId="ADAL" clId="{EA501355-A09A-48A7-A232-395BB2693DC0}" dt="2025-01-20T12:26:03.515" v="1248" actId="20577"/>
          <ac:spMkLst>
            <pc:docMk/>
            <pc:sldMk cId="3764863425" sldId="303"/>
            <ac:spMk id="2" creationId="{AC2705BC-4934-9EC7-9B71-99DEF7A93A70}"/>
          </ac:spMkLst>
        </pc:spChg>
        <pc:grpChg chg="add mod">
          <ac:chgData name="Kilian Meier" userId="9998fe17-a16a-4812-bee6-4bd1cc28babf" providerId="ADAL" clId="{EA501355-A09A-48A7-A232-395BB2693DC0}" dt="2025-01-20T12:27:27.481" v="1252" actId="1037"/>
          <ac:grpSpMkLst>
            <pc:docMk/>
            <pc:sldMk cId="3764863425" sldId="303"/>
            <ac:grpSpMk id="3" creationId="{A2C5369A-B5E3-36C2-753D-5AC185D1129B}"/>
          </ac:grpSpMkLst>
        </pc:grpChg>
        <pc:grpChg chg="add mod">
          <ac:chgData name="Kilian Meier" userId="9998fe17-a16a-4812-bee6-4bd1cc28babf" providerId="ADAL" clId="{EA501355-A09A-48A7-A232-395BB2693DC0}" dt="2025-01-20T12:32:58.920" v="1524" actId="164"/>
          <ac:grpSpMkLst>
            <pc:docMk/>
            <pc:sldMk cId="3764863425" sldId="303"/>
            <ac:grpSpMk id="7" creationId="{75879407-8751-ED9B-C221-19BF483812EF}"/>
          </ac:grpSpMkLst>
        </pc:grpChg>
        <pc:grpChg chg="mod">
          <ac:chgData name="Kilian Meier" userId="9998fe17-a16a-4812-bee6-4bd1cc28babf" providerId="ADAL" clId="{EA501355-A09A-48A7-A232-395BB2693DC0}" dt="2025-01-20T12:32:58.920" v="1524" actId="164"/>
          <ac:grpSpMkLst>
            <pc:docMk/>
            <pc:sldMk cId="3764863425" sldId="303"/>
            <ac:grpSpMk id="126" creationId="{E4659FF9-335F-713B-0117-C91009E17D0D}"/>
          </ac:grpSpMkLst>
        </pc:grpChg>
        <pc:picChg chg="mod">
          <ac:chgData name="Kilian Meier" userId="9998fe17-a16a-4812-bee6-4bd1cc28babf" providerId="ADAL" clId="{EA501355-A09A-48A7-A232-395BB2693DC0}" dt="2025-01-20T12:32:58.920" v="1524" actId="164"/>
          <ac:picMkLst>
            <pc:docMk/>
            <pc:sldMk cId="3764863425" sldId="303"/>
            <ac:picMk id="10" creationId="{A5F2028B-DB3F-73FA-853C-631DCB001F39}"/>
          </ac:picMkLst>
        </pc:picChg>
        <pc:picChg chg="mod">
          <ac:chgData name="Kilian Meier" userId="9998fe17-a16a-4812-bee6-4bd1cc28babf" providerId="ADAL" clId="{EA501355-A09A-48A7-A232-395BB2693DC0}" dt="2025-01-20T12:32:58.920" v="1524" actId="164"/>
          <ac:picMkLst>
            <pc:docMk/>
            <pc:sldMk cId="3764863425" sldId="303"/>
            <ac:picMk id="127" creationId="{E3CAC525-94D6-FF23-AF15-A7E1637777B6}"/>
          </ac:picMkLst>
        </pc:picChg>
        <pc:picChg chg="mod">
          <ac:chgData name="Kilian Meier" userId="9998fe17-a16a-4812-bee6-4bd1cc28babf" providerId="ADAL" clId="{EA501355-A09A-48A7-A232-395BB2693DC0}" dt="2025-01-20T12:27:24.266" v="1250" actId="164"/>
          <ac:picMkLst>
            <pc:docMk/>
            <pc:sldMk cId="3764863425" sldId="303"/>
            <ac:picMk id="259" creationId="{D6C638C0-BB5B-E86C-AFFF-299A8E56E352}"/>
          </ac:picMkLst>
        </pc:picChg>
        <pc:picChg chg="mod">
          <ac:chgData name="Kilian Meier" userId="9998fe17-a16a-4812-bee6-4bd1cc28babf" providerId="ADAL" clId="{EA501355-A09A-48A7-A232-395BB2693DC0}" dt="2025-01-20T12:27:24.266" v="1250" actId="164"/>
          <ac:picMkLst>
            <pc:docMk/>
            <pc:sldMk cId="3764863425" sldId="303"/>
            <ac:picMk id="260" creationId="{9063F700-9F1B-0E2D-206F-0ADE76C005D9}"/>
          </ac:picMkLst>
        </pc:picChg>
        <pc:cxnChg chg="mod">
          <ac:chgData name="Kilian Meier" userId="9998fe17-a16a-4812-bee6-4bd1cc28babf" providerId="ADAL" clId="{EA501355-A09A-48A7-A232-395BB2693DC0}" dt="2025-01-20T12:27:24.266" v="1250" actId="164"/>
          <ac:cxnSpMkLst>
            <pc:docMk/>
            <pc:sldMk cId="3764863425" sldId="303"/>
            <ac:cxnSpMk id="197" creationId="{EF29EE98-255F-32F5-988B-90AE5D768472}"/>
          </ac:cxnSpMkLst>
        </pc:cxnChg>
        <pc:cxnChg chg="mod">
          <ac:chgData name="Kilian Meier" userId="9998fe17-a16a-4812-bee6-4bd1cc28babf" providerId="ADAL" clId="{EA501355-A09A-48A7-A232-395BB2693DC0}" dt="2025-01-20T12:27:24.266" v="1250" actId="164"/>
          <ac:cxnSpMkLst>
            <pc:docMk/>
            <pc:sldMk cId="3764863425" sldId="303"/>
            <ac:cxnSpMk id="206" creationId="{71BDCD68-3A8A-B0D7-687C-DECF486E9BB8}"/>
          </ac:cxnSpMkLst>
        </pc:cxnChg>
        <pc:cxnChg chg="mod">
          <ac:chgData name="Kilian Meier" userId="9998fe17-a16a-4812-bee6-4bd1cc28babf" providerId="ADAL" clId="{EA501355-A09A-48A7-A232-395BB2693DC0}" dt="2025-01-20T12:27:24.266" v="1250" actId="164"/>
          <ac:cxnSpMkLst>
            <pc:docMk/>
            <pc:sldMk cId="3764863425" sldId="303"/>
            <ac:cxnSpMk id="211" creationId="{64F08726-E243-E077-C9EF-6126798FF10B}"/>
          </ac:cxnSpMkLst>
        </pc:cxnChg>
        <pc:cxnChg chg="mod">
          <ac:chgData name="Kilian Meier" userId="9998fe17-a16a-4812-bee6-4bd1cc28babf" providerId="ADAL" clId="{EA501355-A09A-48A7-A232-395BB2693DC0}" dt="2025-01-20T12:27:24.266" v="1250" actId="164"/>
          <ac:cxnSpMkLst>
            <pc:docMk/>
            <pc:sldMk cId="3764863425" sldId="303"/>
            <ac:cxnSpMk id="215" creationId="{BCF77653-849F-77AA-930B-4A732945C205}"/>
          </ac:cxnSpMkLst>
        </pc:cxnChg>
        <pc:cxnChg chg="mod">
          <ac:chgData name="Kilian Meier" userId="9998fe17-a16a-4812-bee6-4bd1cc28babf" providerId="ADAL" clId="{EA501355-A09A-48A7-A232-395BB2693DC0}" dt="2025-01-20T12:27:24.266" v="1250" actId="164"/>
          <ac:cxnSpMkLst>
            <pc:docMk/>
            <pc:sldMk cId="3764863425" sldId="303"/>
            <ac:cxnSpMk id="219" creationId="{84259202-5F10-2E3C-6297-CCD10EE9D391}"/>
          </ac:cxnSpMkLst>
        </pc:cxnChg>
        <pc:cxnChg chg="mod">
          <ac:chgData name="Kilian Meier" userId="9998fe17-a16a-4812-bee6-4bd1cc28babf" providerId="ADAL" clId="{EA501355-A09A-48A7-A232-395BB2693DC0}" dt="2025-01-20T12:27:24.266" v="1250" actId="164"/>
          <ac:cxnSpMkLst>
            <pc:docMk/>
            <pc:sldMk cId="3764863425" sldId="303"/>
            <ac:cxnSpMk id="221" creationId="{F724B0DB-7A5C-F253-05B8-4B7BCC46C4C0}"/>
          </ac:cxnSpMkLst>
        </pc:cxnChg>
        <pc:cxnChg chg="mod">
          <ac:chgData name="Kilian Meier" userId="9998fe17-a16a-4812-bee6-4bd1cc28babf" providerId="ADAL" clId="{EA501355-A09A-48A7-A232-395BB2693DC0}" dt="2025-01-20T12:27:24.266" v="1250" actId="164"/>
          <ac:cxnSpMkLst>
            <pc:docMk/>
            <pc:sldMk cId="3764863425" sldId="303"/>
            <ac:cxnSpMk id="226" creationId="{22CEDCF9-226F-D961-FE24-A5BE13170D9A}"/>
          </ac:cxnSpMkLst>
        </pc:cxnChg>
        <pc:cxnChg chg="mod">
          <ac:chgData name="Kilian Meier" userId="9998fe17-a16a-4812-bee6-4bd1cc28babf" providerId="ADAL" clId="{EA501355-A09A-48A7-A232-395BB2693DC0}" dt="2025-01-20T12:27:24.266" v="1250" actId="164"/>
          <ac:cxnSpMkLst>
            <pc:docMk/>
            <pc:sldMk cId="3764863425" sldId="303"/>
            <ac:cxnSpMk id="229" creationId="{C7A1B13B-56B3-513E-9874-611BE5C75A4D}"/>
          </ac:cxnSpMkLst>
        </pc:cxnChg>
        <pc:cxnChg chg="mod">
          <ac:chgData name="Kilian Meier" userId="9998fe17-a16a-4812-bee6-4bd1cc28babf" providerId="ADAL" clId="{EA501355-A09A-48A7-A232-395BB2693DC0}" dt="2025-01-20T12:27:24.266" v="1250" actId="164"/>
          <ac:cxnSpMkLst>
            <pc:docMk/>
            <pc:sldMk cId="3764863425" sldId="303"/>
            <ac:cxnSpMk id="232" creationId="{25F3AE9A-96D6-05BC-B717-DDE403D884D1}"/>
          </ac:cxnSpMkLst>
        </pc:cxnChg>
        <pc:cxnChg chg="mod">
          <ac:chgData name="Kilian Meier" userId="9998fe17-a16a-4812-bee6-4bd1cc28babf" providerId="ADAL" clId="{EA501355-A09A-48A7-A232-395BB2693DC0}" dt="2025-01-20T12:27:24.266" v="1250" actId="164"/>
          <ac:cxnSpMkLst>
            <pc:docMk/>
            <pc:sldMk cId="3764863425" sldId="303"/>
            <ac:cxnSpMk id="234" creationId="{26263C81-C835-21B0-D6AF-AC4DF46B0119}"/>
          </ac:cxnSpMkLst>
        </pc:cxnChg>
        <pc:cxnChg chg="mod">
          <ac:chgData name="Kilian Meier" userId="9998fe17-a16a-4812-bee6-4bd1cc28babf" providerId="ADAL" clId="{EA501355-A09A-48A7-A232-395BB2693DC0}" dt="2025-01-20T12:27:24.266" v="1250" actId="164"/>
          <ac:cxnSpMkLst>
            <pc:docMk/>
            <pc:sldMk cId="3764863425" sldId="303"/>
            <ac:cxnSpMk id="236" creationId="{43B3D223-C822-B2CF-730E-A813412D2B3F}"/>
          </ac:cxnSpMkLst>
        </pc:cxnChg>
        <pc:cxnChg chg="mod">
          <ac:chgData name="Kilian Meier" userId="9998fe17-a16a-4812-bee6-4bd1cc28babf" providerId="ADAL" clId="{EA501355-A09A-48A7-A232-395BB2693DC0}" dt="2025-01-20T12:27:24.266" v="1250" actId="164"/>
          <ac:cxnSpMkLst>
            <pc:docMk/>
            <pc:sldMk cId="3764863425" sldId="303"/>
            <ac:cxnSpMk id="238" creationId="{858E6EFB-2836-21F7-2CFB-C9E5788036BF}"/>
          </ac:cxnSpMkLst>
        </pc:cxnChg>
        <pc:cxnChg chg="mod">
          <ac:chgData name="Kilian Meier" userId="9998fe17-a16a-4812-bee6-4bd1cc28babf" providerId="ADAL" clId="{EA501355-A09A-48A7-A232-395BB2693DC0}" dt="2025-01-20T12:27:24.266" v="1250" actId="164"/>
          <ac:cxnSpMkLst>
            <pc:docMk/>
            <pc:sldMk cId="3764863425" sldId="303"/>
            <ac:cxnSpMk id="240" creationId="{646D6264-5991-DE45-63C4-2D644979BBF1}"/>
          </ac:cxnSpMkLst>
        </pc:cxnChg>
        <pc:cxnChg chg="mod">
          <ac:chgData name="Kilian Meier" userId="9998fe17-a16a-4812-bee6-4bd1cc28babf" providerId="ADAL" clId="{EA501355-A09A-48A7-A232-395BB2693DC0}" dt="2025-01-20T12:27:24.266" v="1250" actId="164"/>
          <ac:cxnSpMkLst>
            <pc:docMk/>
            <pc:sldMk cId="3764863425" sldId="303"/>
            <ac:cxnSpMk id="242" creationId="{869784F9-F644-7964-731B-20B1AAED24B1}"/>
          </ac:cxnSpMkLst>
        </pc:cxnChg>
        <pc:cxnChg chg="mod">
          <ac:chgData name="Kilian Meier" userId="9998fe17-a16a-4812-bee6-4bd1cc28babf" providerId="ADAL" clId="{EA501355-A09A-48A7-A232-395BB2693DC0}" dt="2025-01-20T12:27:24.266" v="1250" actId="164"/>
          <ac:cxnSpMkLst>
            <pc:docMk/>
            <pc:sldMk cId="3764863425" sldId="303"/>
            <ac:cxnSpMk id="247" creationId="{CE4DFCA4-366B-C61D-A58E-791564BD7D60}"/>
          </ac:cxnSpMkLst>
        </pc:cxnChg>
        <pc:cxnChg chg="mod">
          <ac:chgData name="Kilian Meier" userId="9998fe17-a16a-4812-bee6-4bd1cc28babf" providerId="ADAL" clId="{EA501355-A09A-48A7-A232-395BB2693DC0}" dt="2025-01-20T12:27:24.266" v="1250" actId="164"/>
          <ac:cxnSpMkLst>
            <pc:docMk/>
            <pc:sldMk cId="3764863425" sldId="303"/>
            <ac:cxnSpMk id="249" creationId="{5B602153-9266-214A-E9AC-D1AE529E2D83}"/>
          </ac:cxnSpMkLst>
        </pc:cxnChg>
        <pc:cxnChg chg="mod">
          <ac:chgData name="Kilian Meier" userId="9998fe17-a16a-4812-bee6-4bd1cc28babf" providerId="ADAL" clId="{EA501355-A09A-48A7-A232-395BB2693DC0}" dt="2025-01-20T12:27:24.266" v="1250" actId="164"/>
          <ac:cxnSpMkLst>
            <pc:docMk/>
            <pc:sldMk cId="3764863425" sldId="303"/>
            <ac:cxnSpMk id="251" creationId="{9B2E7D43-F6E6-2036-89A1-93C8D4A1EAF2}"/>
          </ac:cxnSpMkLst>
        </pc:cxnChg>
        <pc:cxnChg chg="mod">
          <ac:chgData name="Kilian Meier" userId="9998fe17-a16a-4812-bee6-4bd1cc28babf" providerId="ADAL" clId="{EA501355-A09A-48A7-A232-395BB2693DC0}" dt="2025-01-20T12:27:24.266" v="1250" actId="164"/>
          <ac:cxnSpMkLst>
            <pc:docMk/>
            <pc:sldMk cId="3764863425" sldId="303"/>
            <ac:cxnSpMk id="253" creationId="{34886318-6A89-8540-137E-7F5287E58419}"/>
          </ac:cxnSpMkLst>
        </pc:cxnChg>
        <pc:cxnChg chg="mod">
          <ac:chgData name="Kilian Meier" userId="9998fe17-a16a-4812-bee6-4bd1cc28babf" providerId="ADAL" clId="{EA501355-A09A-48A7-A232-395BB2693DC0}" dt="2025-01-20T12:27:24.266" v="1250" actId="164"/>
          <ac:cxnSpMkLst>
            <pc:docMk/>
            <pc:sldMk cId="3764863425" sldId="303"/>
            <ac:cxnSpMk id="255" creationId="{29C4785A-8563-462E-4B89-EB56AFDE4A89}"/>
          </ac:cxnSpMkLst>
        </pc:cxnChg>
        <pc:cxnChg chg="mod">
          <ac:chgData name="Kilian Meier" userId="9998fe17-a16a-4812-bee6-4bd1cc28babf" providerId="ADAL" clId="{EA501355-A09A-48A7-A232-395BB2693DC0}" dt="2025-01-20T12:27:24.266" v="1250" actId="164"/>
          <ac:cxnSpMkLst>
            <pc:docMk/>
            <pc:sldMk cId="3764863425" sldId="303"/>
            <ac:cxnSpMk id="257" creationId="{3911BBDC-F3F3-28D4-33FD-4F027523070A}"/>
          </ac:cxnSpMkLst>
        </pc:cxnChg>
      </pc:sldChg>
      <pc:sldChg chg="addSp delSp modSp add mod ord addAnim delAnim modAnim">
        <pc:chgData name="Kilian Meier" userId="9998fe17-a16a-4812-bee6-4bd1cc28babf" providerId="ADAL" clId="{EA501355-A09A-48A7-A232-395BB2693DC0}" dt="2025-01-20T12:49:50.380" v="1943" actId="14826"/>
        <pc:sldMkLst>
          <pc:docMk/>
          <pc:sldMk cId="95465289" sldId="304"/>
        </pc:sldMkLst>
        <pc:spChg chg="mod">
          <ac:chgData name="Kilian Meier" userId="9998fe17-a16a-4812-bee6-4bd1cc28babf" providerId="ADAL" clId="{EA501355-A09A-48A7-A232-395BB2693DC0}" dt="2025-01-20T12:28:14.912" v="1295" actId="20577"/>
          <ac:spMkLst>
            <pc:docMk/>
            <pc:sldMk cId="95465289" sldId="304"/>
            <ac:spMk id="2" creationId="{0F4A02E8-AADF-50EA-C8F4-BDEA3E17F568}"/>
          </ac:spMkLst>
        </pc:spChg>
        <pc:spChg chg="mod">
          <ac:chgData name="Kilian Meier" userId="9998fe17-a16a-4812-bee6-4bd1cc28babf" providerId="ADAL" clId="{EA501355-A09A-48A7-A232-395BB2693DC0}" dt="2025-01-20T12:32:24.321" v="1521" actId="20577"/>
          <ac:spMkLst>
            <pc:docMk/>
            <pc:sldMk cId="95465289" sldId="304"/>
            <ac:spMk id="3" creationId="{83A15BA1-B3C3-35BD-0083-BC2D2EE06931}"/>
          </ac:spMkLst>
        </pc:spChg>
        <pc:spChg chg="add mod">
          <ac:chgData name="Kilian Meier" userId="9998fe17-a16a-4812-bee6-4bd1cc28babf" providerId="ADAL" clId="{EA501355-A09A-48A7-A232-395BB2693DC0}" dt="2025-01-20T12:35:49.235" v="1567" actId="164"/>
          <ac:spMkLst>
            <pc:docMk/>
            <pc:sldMk cId="95465289" sldId="304"/>
            <ac:spMk id="54" creationId="{FB66CF27-A563-F1B3-56DE-4E10D91639AB}"/>
          </ac:spMkLst>
        </pc:spChg>
        <pc:spChg chg="add mod">
          <ac:chgData name="Kilian Meier" userId="9998fe17-a16a-4812-bee6-4bd1cc28babf" providerId="ADAL" clId="{EA501355-A09A-48A7-A232-395BB2693DC0}" dt="2025-01-20T12:35:52.338" v="1568" actId="164"/>
          <ac:spMkLst>
            <pc:docMk/>
            <pc:sldMk cId="95465289" sldId="304"/>
            <ac:spMk id="55" creationId="{CAA220E6-8070-7049-6850-09D472AD59BB}"/>
          </ac:spMkLst>
        </pc:spChg>
        <pc:spChg chg="add mod">
          <ac:chgData name="Kilian Meier" userId="9998fe17-a16a-4812-bee6-4bd1cc28babf" providerId="ADAL" clId="{EA501355-A09A-48A7-A232-395BB2693DC0}" dt="2025-01-20T12:35:46.133" v="1566" actId="164"/>
          <ac:spMkLst>
            <pc:docMk/>
            <pc:sldMk cId="95465289" sldId="304"/>
            <ac:spMk id="56" creationId="{5C9C7979-6FF5-6BB2-80E6-94CD700DC15D}"/>
          </ac:spMkLst>
        </pc:spChg>
        <pc:spChg chg="add mod">
          <ac:chgData name="Kilian Meier" userId="9998fe17-a16a-4812-bee6-4bd1cc28babf" providerId="ADAL" clId="{EA501355-A09A-48A7-A232-395BB2693DC0}" dt="2025-01-20T12:37:45.905" v="1779" actId="164"/>
          <ac:spMkLst>
            <pc:docMk/>
            <pc:sldMk cId="95465289" sldId="304"/>
            <ac:spMk id="60" creationId="{16CE3144-6D2A-29AD-A7D3-D63807D243A0}"/>
          </ac:spMkLst>
        </pc:spChg>
        <pc:spChg chg="add mod">
          <ac:chgData name="Kilian Meier" userId="9998fe17-a16a-4812-bee6-4bd1cc28babf" providerId="ADAL" clId="{EA501355-A09A-48A7-A232-395BB2693DC0}" dt="2025-01-20T12:37:45.905" v="1779" actId="164"/>
          <ac:spMkLst>
            <pc:docMk/>
            <pc:sldMk cId="95465289" sldId="304"/>
            <ac:spMk id="61" creationId="{7B6D773A-DAFE-118E-69F7-0FFFC5BABFBB}"/>
          </ac:spMkLst>
        </pc:spChg>
        <pc:spChg chg="add mod">
          <ac:chgData name="Kilian Meier" userId="9998fe17-a16a-4812-bee6-4bd1cc28babf" providerId="ADAL" clId="{EA501355-A09A-48A7-A232-395BB2693DC0}" dt="2025-01-20T12:37:45.905" v="1779" actId="164"/>
          <ac:spMkLst>
            <pc:docMk/>
            <pc:sldMk cId="95465289" sldId="304"/>
            <ac:spMk id="62" creationId="{EC058A72-BC28-D9A8-3AA1-D19A5FF75485}"/>
          </ac:spMkLst>
        </pc:spChg>
        <pc:spChg chg="add mod">
          <ac:chgData name="Kilian Meier" userId="9998fe17-a16a-4812-bee6-4bd1cc28babf" providerId="ADAL" clId="{EA501355-A09A-48A7-A232-395BB2693DC0}" dt="2025-01-20T12:37:45.905" v="1779" actId="164"/>
          <ac:spMkLst>
            <pc:docMk/>
            <pc:sldMk cId="95465289" sldId="304"/>
            <ac:spMk id="63" creationId="{F55AB797-65E3-9956-7283-46482A988112}"/>
          </ac:spMkLst>
        </pc:spChg>
        <pc:spChg chg="add mod">
          <ac:chgData name="Kilian Meier" userId="9998fe17-a16a-4812-bee6-4bd1cc28babf" providerId="ADAL" clId="{EA501355-A09A-48A7-A232-395BB2693DC0}" dt="2025-01-20T12:38:30.655" v="1812" actId="164"/>
          <ac:spMkLst>
            <pc:docMk/>
            <pc:sldMk cId="95465289" sldId="304"/>
            <ac:spMk id="65" creationId="{8D6E4D37-B9DE-3EBD-9A5A-F31391F3EF98}"/>
          </ac:spMkLst>
        </pc:spChg>
        <pc:spChg chg="add mod">
          <ac:chgData name="Kilian Meier" userId="9998fe17-a16a-4812-bee6-4bd1cc28babf" providerId="ADAL" clId="{EA501355-A09A-48A7-A232-395BB2693DC0}" dt="2025-01-20T12:38:30.655" v="1812" actId="164"/>
          <ac:spMkLst>
            <pc:docMk/>
            <pc:sldMk cId="95465289" sldId="304"/>
            <ac:spMk id="66" creationId="{0FFFD5B7-F775-909E-E0C3-2CFA4E193C9B}"/>
          </ac:spMkLst>
        </pc:spChg>
        <pc:grpChg chg="add del mod">
          <ac:chgData name="Kilian Meier" userId="9998fe17-a16a-4812-bee6-4bd1cc28babf" providerId="ADAL" clId="{EA501355-A09A-48A7-A232-395BB2693DC0}" dt="2025-01-20T12:33:36.123" v="1532" actId="478"/>
          <ac:grpSpMkLst>
            <pc:docMk/>
            <pc:sldMk cId="95465289" sldId="304"/>
            <ac:grpSpMk id="8" creationId="{003B6C81-B827-46D3-139C-0F626D0766CD}"/>
          </ac:grpSpMkLst>
        </pc:grpChg>
        <pc:grpChg chg="add mod">
          <ac:chgData name="Kilian Meier" userId="9998fe17-a16a-4812-bee6-4bd1cc28babf" providerId="ADAL" clId="{EA501355-A09A-48A7-A232-395BB2693DC0}" dt="2025-01-20T12:33:35.443" v="1530" actId="1076"/>
          <ac:grpSpMkLst>
            <pc:docMk/>
            <pc:sldMk cId="95465289" sldId="304"/>
            <ac:grpSpMk id="28" creationId="{16E7A8ED-8E92-4A15-F118-A1C87841B58A}"/>
          </ac:grpSpMkLst>
        </pc:grpChg>
        <pc:grpChg chg="mod">
          <ac:chgData name="Kilian Meier" userId="9998fe17-a16a-4812-bee6-4bd1cc28babf" providerId="ADAL" clId="{EA501355-A09A-48A7-A232-395BB2693DC0}" dt="2025-01-20T12:33:25.251" v="1528"/>
          <ac:grpSpMkLst>
            <pc:docMk/>
            <pc:sldMk cId="95465289" sldId="304"/>
            <ac:grpSpMk id="29" creationId="{612EE55A-5760-2FA1-06B4-7933BF8BF2A3}"/>
          </ac:grpSpMkLst>
        </pc:grpChg>
        <pc:grpChg chg="add mod">
          <ac:chgData name="Kilian Meier" userId="9998fe17-a16a-4812-bee6-4bd1cc28babf" providerId="ADAL" clId="{EA501355-A09A-48A7-A232-395BB2693DC0}" dt="2025-01-20T12:35:46.133" v="1566" actId="164"/>
          <ac:grpSpMkLst>
            <pc:docMk/>
            <pc:sldMk cId="95465289" sldId="304"/>
            <ac:grpSpMk id="57" creationId="{498C8E90-D925-921E-DEFF-1140A4F30691}"/>
          </ac:grpSpMkLst>
        </pc:grpChg>
        <pc:grpChg chg="add mod">
          <ac:chgData name="Kilian Meier" userId="9998fe17-a16a-4812-bee6-4bd1cc28babf" providerId="ADAL" clId="{EA501355-A09A-48A7-A232-395BB2693DC0}" dt="2025-01-20T12:35:49.235" v="1567" actId="164"/>
          <ac:grpSpMkLst>
            <pc:docMk/>
            <pc:sldMk cId="95465289" sldId="304"/>
            <ac:grpSpMk id="58" creationId="{62D66638-7FBB-402B-96A3-C711A1D1A5D0}"/>
          </ac:grpSpMkLst>
        </pc:grpChg>
        <pc:grpChg chg="add mod">
          <ac:chgData name="Kilian Meier" userId="9998fe17-a16a-4812-bee6-4bd1cc28babf" providerId="ADAL" clId="{EA501355-A09A-48A7-A232-395BB2693DC0}" dt="2025-01-20T12:35:52.338" v="1568" actId="164"/>
          <ac:grpSpMkLst>
            <pc:docMk/>
            <pc:sldMk cId="95465289" sldId="304"/>
            <ac:grpSpMk id="59" creationId="{563F5171-AB29-D973-5E5E-FC39BDAFE5A8}"/>
          </ac:grpSpMkLst>
        </pc:grpChg>
        <pc:grpChg chg="add mod">
          <ac:chgData name="Kilian Meier" userId="9998fe17-a16a-4812-bee6-4bd1cc28babf" providerId="ADAL" clId="{EA501355-A09A-48A7-A232-395BB2693DC0}" dt="2025-01-20T12:37:45.905" v="1779" actId="164"/>
          <ac:grpSpMkLst>
            <pc:docMk/>
            <pc:sldMk cId="95465289" sldId="304"/>
            <ac:grpSpMk id="64" creationId="{5DE1B578-BAE9-4C64-3E74-001D49F209F6}"/>
          </ac:grpSpMkLst>
        </pc:grpChg>
        <pc:grpChg chg="add mod">
          <ac:chgData name="Kilian Meier" userId="9998fe17-a16a-4812-bee6-4bd1cc28babf" providerId="ADAL" clId="{EA501355-A09A-48A7-A232-395BB2693DC0}" dt="2025-01-20T12:38:30.655" v="1812" actId="164"/>
          <ac:grpSpMkLst>
            <pc:docMk/>
            <pc:sldMk cId="95465289" sldId="304"/>
            <ac:grpSpMk id="67" creationId="{14CC1071-0D8B-C07E-53C7-6E14562CF3E0}"/>
          </ac:grpSpMkLst>
        </pc:grpChg>
        <pc:picChg chg="add mod">
          <ac:chgData name="Kilian Meier" userId="9998fe17-a16a-4812-bee6-4bd1cc28babf" providerId="ADAL" clId="{EA501355-A09A-48A7-A232-395BB2693DC0}" dt="2025-01-20T12:49:50.380" v="1943" actId="14826"/>
          <ac:picMkLst>
            <pc:docMk/>
            <pc:sldMk cId="95465289" sldId="304"/>
            <ac:picMk id="7" creationId="{4988038A-D7D5-2400-ACF2-00DE074DFB83}"/>
          </ac:picMkLst>
        </pc:picChg>
        <pc:picChg chg="mod">
          <ac:chgData name="Kilian Meier" userId="9998fe17-a16a-4812-bee6-4bd1cc28babf" providerId="ADAL" clId="{EA501355-A09A-48A7-A232-395BB2693DC0}" dt="2025-01-20T12:33:25.251" v="1528"/>
          <ac:picMkLst>
            <pc:docMk/>
            <pc:sldMk cId="95465289" sldId="304"/>
            <ac:picMk id="30" creationId="{EE2E3734-CBE7-A824-2E9B-B51DC171B57B}"/>
          </ac:picMkLst>
        </pc:picChg>
        <pc:picChg chg="mod">
          <ac:chgData name="Kilian Meier" userId="9998fe17-a16a-4812-bee6-4bd1cc28babf" providerId="ADAL" clId="{EA501355-A09A-48A7-A232-395BB2693DC0}" dt="2025-01-20T12:33:25.251" v="1528"/>
          <ac:picMkLst>
            <pc:docMk/>
            <pc:sldMk cId="95465289" sldId="304"/>
            <ac:picMk id="31" creationId="{DD966F64-3E43-A3D9-5B44-67D1A3C2E410}"/>
          </ac:picMkLst>
        </pc:picChg>
        <pc:picChg chg="add mod">
          <ac:chgData name="Kilian Meier" userId="9998fe17-a16a-4812-bee6-4bd1cc28babf" providerId="ADAL" clId="{EA501355-A09A-48A7-A232-395BB2693DC0}" dt="2025-01-20T12:35:49.235" v="1567" actId="164"/>
          <ac:picMkLst>
            <pc:docMk/>
            <pc:sldMk cId="95465289" sldId="304"/>
            <ac:picMk id="51" creationId="{67826B7F-0F7D-0764-FDCF-C77F1FB40F3A}"/>
          </ac:picMkLst>
        </pc:picChg>
        <pc:picChg chg="add mod">
          <ac:chgData name="Kilian Meier" userId="9998fe17-a16a-4812-bee6-4bd1cc28babf" providerId="ADAL" clId="{EA501355-A09A-48A7-A232-395BB2693DC0}" dt="2025-01-20T12:35:52.338" v="1568" actId="164"/>
          <ac:picMkLst>
            <pc:docMk/>
            <pc:sldMk cId="95465289" sldId="304"/>
            <ac:picMk id="52" creationId="{166CE05E-4EE5-C8CD-0682-FEE84F0FD9C8}"/>
          </ac:picMkLst>
        </pc:picChg>
        <pc:picChg chg="add mod">
          <ac:chgData name="Kilian Meier" userId="9998fe17-a16a-4812-bee6-4bd1cc28babf" providerId="ADAL" clId="{EA501355-A09A-48A7-A232-395BB2693DC0}" dt="2025-01-20T12:35:46.133" v="1566" actId="164"/>
          <ac:picMkLst>
            <pc:docMk/>
            <pc:sldMk cId="95465289" sldId="304"/>
            <ac:picMk id="53" creationId="{7FEA87A5-2A7B-C4A4-521F-F7B523D0D830}"/>
          </ac:picMkLst>
        </pc:picChg>
        <pc:picChg chg="add del">
          <ac:chgData name="Kilian Meier" userId="9998fe17-a16a-4812-bee6-4bd1cc28babf" providerId="ADAL" clId="{EA501355-A09A-48A7-A232-395BB2693DC0}" dt="2025-01-20T12:49:44.770" v="1942" actId="478"/>
          <ac:picMkLst>
            <pc:docMk/>
            <pc:sldMk cId="95465289" sldId="304"/>
            <ac:picMk id="69" creationId="{E1439293-C402-399F-CBD4-7ED4EDA7EF3D}"/>
          </ac:picMkLst>
        </pc:picChg>
        <pc:cxnChg chg="mod">
          <ac:chgData name="Kilian Meier" userId="9998fe17-a16a-4812-bee6-4bd1cc28babf" providerId="ADAL" clId="{EA501355-A09A-48A7-A232-395BB2693DC0}" dt="2025-01-20T12:32:36.756" v="1522"/>
          <ac:cxnSpMkLst>
            <pc:docMk/>
            <pc:sldMk cId="95465289" sldId="304"/>
            <ac:cxnSpMk id="9" creationId="{366E421E-6023-9C88-9325-F28C49CD37AB}"/>
          </ac:cxnSpMkLst>
        </pc:cxnChg>
        <pc:cxnChg chg="mod">
          <ac:chgData name="Kilian Meier" userId="9998fe17-a16a-4812-bee6-4bd1cc28babf" providerId="ADAL" clId="{EA501355-A09A-48A7-A232-395BB2693DC0}" dt="2025-01-20T12:32:36.756" v="1522"/>
          <ac:cxnSpMkLst>
            <pc:docMk/>
            <pc:sldMk cId="95465289" sldId="304"/>
            <ac:cxnSpMk id="10" creationId="{D8FBB162-151D-5B3C-BF94-469C2ADEBC1F}"/>
          </ac:cxnSpMkLst>
        </pc:cxnChg>
        <pc:cxnChg chg="mod">
          <ac:chgData name="Kilian Meier" userId="9998fe17-a16a-4812-bee6-4bd1cc28babf" providerId="ADAL" clId="{EA501355-A09A-48A7-A232-395BB2693DC0}" dt="2025-01-20T12:32:36.756" v="1522"/>
          <ac:cxnSpMkLst>
            <pc:docMk/>
            <pc:sldMk cId="95465289" sldId="304"/>
            <ac:cxnSpMk id="11" creationId="{2738CAD4-9AA7-226F-30A8-FF943723E726}"/>
          </ac:cxnSpMkLst>
        </pc:cxnChg>
        <pc:cxnChg chg="mod">
          <ac:chgData name="Kilian Meier" userId="9998fe17-a16a-4812-bee6-4bd1cc28babf" providerId="ADAL" clId="{EA501355-A09A-48A7-A232-395BB2693DC0}" dt="2025-01-20T12:32:36.756" v="1522"/>
          <ac:cxnSpMkLst>
            <pc:docMk/>
            <pc:sldMk cId="95465289" sldId="304"/>
            <ac:cxnSpMk id="12" creationId="{5EE300EC-1D23-BD02-0242-6886105A605F}"/>
          </ac:cxnSpMkLst>
        </pc:cxnChg>
        <pc:cxnChg chg="mod">
          <ac:chgData name="Kilian Meier" userId="9998fe17-a16a-4812-bee6-4bd1cc28babf" providerId="ADAL" clId="{EA501355-A09A-48A7-A232-395BB2693DC0}" dt="2025-01-20T12:32:36.756" v="1522"/>
          <ac:cxnSpMkLst>
            <pc:docMk/>
            <pc:sldMk cId="95465289" sldId="304"/>
            <ac:cxnSpMk id="13" creationId="{FFBFFC17-7AC2-011F-29EE-0BB80B619DE7}"/>
          </ac:cxnSpMkLst>
        </pc:cxnChg>
        <pc:cxnChg chg="mod">
          <ac:chgData name="Kilian Meier" userId="9998fe17-a16a-4812-bee6-4bd1cc28babf" providerId="ADAL" clId="{EA501355-A09A-48A7-A232-395BB2693DC0}" dt="2025-01-20T12:32:36.756" v="1522"/>
          <ac:cxnSpMkLst>
            <pc:docMk/>
            <pc:sldMk cId="95465289" sldId="304"/>
            <ac:cxnSpMk id="14" creationId="{27473A9D-E5BA-7F08-8D06-51D0CFCAFAC5}"/>
          </ac:cxnSpMkLst>
        </pc:cxnChg>
        <pc:cxnChg chg="mod">
          <ac:chgData name="Kilian Meier" userId="9998fe17-a16a-4812-bee6-4bd1cc28babf" providerId="ADAL" clId="{EA501355-A09A-48A7-A232-395BB2693DC0}" dt="2025-01-20T12:32:36.756" v="1522"/>
          <ac:cxnSpMkLst>
            <pc:docMk/>
            <pc:sldMk cId="95465289" sldId="304"/>
            <ac:cxnSpMk id="15" creationId="{D042883A-0F6C-68D0-68C5-A7B7437EDD61}"/>
          </ac:cxnSpMkLst>
        </pc:cxnChg>
        <pc:cxnChg chg="mod">
          <ac:chgData name="Kilian Meier" userId="9998fe17-a16a-4812-bee6-4bd1cc28babf" providerId="ADAL" clId="{EA501355-A09A-48A7-A232-395BB2693DC0}" dt="2025-01-20T12:32:36.756" v="1522"/>
          <ac:cxnSpMkLst>
            <pc:docMk/>
            <pc:sldMk cId="95465289" sldId="304"/>
            <ac:cxnSpMk id="16" creationId="{6E0C387E-EECE-3979-5024-CF8F18714472}"/>
          </ac:cxnSpMkLst>
        </pc:cxnChg>
        <pc:cxnChg chg="mod">
          <ac:chgData name="Kilian Meier" userId="9998fe17-a16a-4812-bee6-4bd1cc28babf" providerId="ADAL" clId="{EA501355-A09A-48A7-A232-395BB2693DC0}" dt="2025-01-20T12:32:36.756" v="1522"/>
          <ac:cxnSpMkLst>
            <pc:docMk/>
            <pc:sldMk cId="95465289" sldId="304"/>
            <ac:cxnSpMk id="17" creationId="{F9CE2B4F-A585-3723-EDBE-86DF1CA0F8BE}"/>
          </ac:cxnSpMkLst>
        </pc:cxnChg>
        <pc:cxnChg chg="mod">
          <ac:chgData name="Kilian Meier" userId="9998fe17-a16a-4812-bee6-4bd1cc28babf" providerId="ADAL" clId="{EA501355-A09A-48A7-A232-395BB2693DC0}" dt="2025-01-20T12:32:36.756" v="1522"/>
          <ac:cxnSpMkLst>
            <pc:docMk/>
            <pc:sldMk cId="95465289" sldId="304"/>
            <ac:cxnSpMk id="18" creationId="{9811FFBB-1B96-9C51-4D28-70027864FCC1}"/>
          </ac:cxnSpMkLst>
        </pc:cxnChg>
        <pc:cxnChg chg="mod">
          <ac:chgData name="Kilian Meier" userId="9998fe17-a16a-4812-bee6-4bd1cc28babf" providerId="ADAL" clId="{EA501355-A09A-48A7-A232-395BB2693DC0}" dt="2025-01-20T12:32:36.756" v="1522"/>
          <ac:cxnSpMkLst>
            <pc:docMk/>
            <pc:sldMk cId="95465289" sldId="304"/>
            <ac:cxnSpMk id="19" creationId="{C39A882E-B2C1-03C0-47E7-91E752B6B766}"/>
          </ac:cxnSpMkLst>
        </pc:cxnChg>
        <pc:cxnChg chg="mod">
          <ac:chgData name="Kilian Meier" userId="9998fe17-a16a-4812-bee6-4bd1cc28babf" providerId="ADAL" clId="{EA501355-A09A-48A7-A232-395BB2693DC0}" dt="2025-01-20T12:32:36.756" v="1522"/>
          <ac:cxnSpMkLst>
            <pc:docMk/>
            <pc:sldMk cId="95465289" sldId="304"/>
            <ac:cxnSpMk id="20" creationId="{B24A9CEB-6ED2-F4AB-3B18-435D5B7A0C25}"/>
          </ac:cxnSpMkLst>
        </pc:cxnChg>
        <pc:cxnChg chg="mod">
          <ac:chgData name="Kilian Meier" userId="9998fe17-a16a-4812-bee6-4bd1cc28babf" providerId="ADAL" clId="{EA501355-A09A-48A7-A232-395BB2693DC0}" dt="2025-01-20T12:32:36.756" v="1522"/>
          <ac:cxnSpMkLst>
            <pc:docMk/>
            <pc:sldMk cId="95465289" sldId="304"/>
            <ac:cxnSpMk id="21" creationId="{4308BC84-1F16-9F21-EF0A-AAACE13B24BB}"/>
          </ac:cxnSpMkLst>
        </pc:cxnChg>
        <pc:cxnChg chg="mod">
          <ac:chgData name="Kilian Meier" userId="9998fe17-a16a-4812-bee6-4bd1cc28babf" providerId="ADAL" clId="{EA501355-A09A-48A7-A232-395BB2693DC0}" dt="2025-01-20T12:32:36.756" v="1522"/>
          <ac:cxnSpMkLst>
            <pc:docMk/>
            <pc:sldMk cId="95465289" sldId="304"/>
            <ac:cxnSpMk id="22" creationId="{09EF46F8-E2B1-89D2-96A6-A2F635AC1734}"/>
          </ac:cxnSpMkLst>
        </pc:cxnChg>
        <pc:cxnChg chg="mod">
          <ac:chgData name="Kilian Meier" userId="9998fe17-a16a-4812-bee6-4bd1cc28babf" providerId="ADAL" clId="{EA501355-A09A-48A7-A232-395BB2693DC0}" dt="2025-01-20T12:32:36.756" v="1522"/>
          <ac:cxnSpMkLst>
            <pc:docMk/>
            <pc:sldMk cId="95465289" sldId="304"/>
            <ac:cxnSpMk id="23" creationId="{3085FAB2-0CF9-0814-30C2-E2C8E5FE22C2}"/>
          </ac:cxnSpMkLst>
        </pc:cxnChg>
        <pc:cxnChg chg="mod">
          <ac:chgData name="Kilian Meier" userId="9998fe17-a16a-4812-bee6-4bd1cc28babf" providerId="ADAL" clId="{EA501355-A09A-48A7-A232-395BB2693DC0}" dt="2025-01-20T12:32:36.756" v="1522"/>
          <ac:cxnSpMkLst>
            <pc:docMk/>
            <pc:sldMk cId="95465289" sldId="304"/>
            <ac:cxnSpMk id="24" creationId="{1C09275A-A3B2-C6E0-5305-057220647936}"/>
          </ac:cxnSpMkLst>
        </pc:cxnChg>
        <pc:cxnChg chg="mod">
          <ac:chgData name="Kilian Meier" userId="9998fe17-a16a-4812-bee6-4bd1cc28babf" providerId="ADAL" clId="{EA501355-A09A-48A7-A232-395BB2693DC0}" dt="2025-01-20T12:32:36.756" v="1522"/>
          <ac:cxnSpMkLst>
            <pc:docMk/>
            <pc:sldMk cId="95465289" sldId="304"/>
            <ac:cxnSpMk id="25" creationId="{1839FA7F-FF09-EE8A-782B-5F7540131768}"/>
          </ac:cxnSpMkLst>
        </pc:cxnChg>
        <pc:cxnChg chg="mod">
          <ac:chgData name="Kilian Meier" userId="9998fe17-a16a-4812-bee6-4bd1cc28babf" providerId="ADAL" clId="{EA501355-A09A-48A7-A232-395BB2693DC0}" dt="2025-01-20T12:32:36.756" v="1522"/>
          <ac:cxnSpMkLst>
            <pc:docMk/>
            <pc:sldMk cId="95465289" sldId="304"/>
            <ac:cxnSpMk id="26" creationId="{0484071B-936F-E7E3-4C29-FBCF62741DD3}"/>
          </ac:cxnSpMkLst>
        </pc:cxnChg>
        <pc:cxnChg chg="mod">
          <ac:chgData name="Kilian Meier" userId="9998fe17-a16a-4812-bee6-4bd1cc28babf" providerId="ADAL" clId="{EA501355-A09A-48A7-A232-395BB2693DC0}" dt="2025-01-20T12:32:36.756" v="1522"/>
          <ac:cxnSpMkLst>
            <pc:docMk/>
            <pc:sldMk cId="95465289" sldId="304"/>
            <ac:cxnSpMk id="27" creationId="{D0CA53D4-8175-8873-B118-B6625362EF3E}"/>
          </ac:cxnSpMkLst>
        </pc:cxnChg>
        <pc:cxnChg chg="mod">
          <ac:chgData name="Kilian Meier" userId="9998fe17-a16a-4812-bee6-4bd1cc28babf" providerId="ADAL" clId="{EA501355-A09A-48A7-A232-395BB2693DC0}" dt="2025-01-20T12:33:25.251" v="1528"/>
          <ac:cxnSpMkLst>
            <pc:docMk/>
            <pc:sldMk cId="95465289" sldId="304"/>
            <ac:cxnSpMk id="32" creationId="{95B1984A-E816-E2E7-E6ED-79B9831EC134}"/>
          </ac:cxnSpMkLst>
        </pc:cxnChg>
        <pc:cxnChg chg="mod">
          <ac:chgData name="Kilian Meier" userId="9998fe17-a16a-4812-bee6-4bd1cc28babf" providerId="ADAL" clId="{EA501355-A09A-48A7-A232-395BB2693DC0}" dt="2025-01-20T12:33:25.251" v="1528"/>
          <ac:cxnSpMkLst>
            <pc:docMk/>
            <pc:sldMk cId="95465289" sldId="304"/>
            <ac:cxnSpMk id="33" creationId="{74F6B18D-9D05-5A42-AE9F-AF24FE641B07}"/>
          </ac:cxnSpMkLst>
        </pc:cxnChg>
        <pc:cxnChg chg="mod">
          <ac:chgData name="Kilian Meier" userId="9998fe17-a16a-4812-bee6-4bd1cc28babf" providerId="ADAL" clId="{EA501355-A09A-48A7-A232-395BB2693DC0}" dt="2025-01-20T12:33:25.251" v="1528"/>
          <ac:cxnSpMkLst>
            <pc:docMk/>
            <pc:sldMk cId="95465289" sldId="304"/>
            <ac:cxnSpMk id="34" creationId="{F9F76A64-31EC-6DC3-7BEA-A3E5EA86FE44}"/>
          </ac:cxnSpMkLst>
        </pc:cxnChg>
        <pc:cxnChg chg="mod">
          <ac:chgData name="Kilian Meier" userId="9998fe17-a16a-4812-bee6-4bd1cc28babf" providerId="ADAL" clId="{EA501355-A09A-48A7-A232-395BB2693DC0}" dt="2025-01-20T12:33:25.251" v="1528"/>
          <ac:cxnSpMkLst>
            <pc:docMk/>
            <pc:sldMk cId="95465289" sldId="304"/>
            <ac:cxnSpMk id="35" creationId="{96006CDB-EC3D-0F6B-20E7-B6EE3B632C18}"/>
          </ac:cxnSpMkLst>
        </pc:cxnChg>
        <pc:cxnChg chg="mod">
          <ac:chgData name="Kilian Meier" userId="9998fe17-a16a-4812-bee6-4bd1cc28babf" providerId="ADAL" clId="{EA501355-A09A-48A7-A232-395BB2693DC0}" dt="2025-01-20T12:33:25.251" v="1528"/>
          <ac:cxnSpMkLst>
            <pc:docMk/>
            <pc:sldMk cId="95465289" sldId="304"/>
            <ac:cxnSpMk id="36" creationId="{98EB0353-1F37-0F88-FB7C-3D24122ACFCE}"/>
          </ac:cxnSpMkLst>
        </pc:cxnChg>
        <pc:cxnChg chg="mod">
          <ac:chgData name="Kilian Meier" userId="9998fe17-a16a-4812-bee6-4bd1cc28babf" providerId="ADAL" clId="{EA501355-A09A-48A7-A232-395BB2693DC0}" dt="2025-01-20T12:33:25.251" v="1528"/>
          <ac:cxnSpMkLst>
            <pc:docMk/>
            <pc:sldMk cId="95465289" sldId="304"/>
            <ac:cxnSpMk id="37" creationId="{B0ED3DC3-2974-0091-A3FF-9F6EDA36FF95}"/>
          </ac:cxnSpMkLst>
        </pc:cxnChg>
        <pc:cxnChg chg="mod">
          <ac:chgData name="Kilian Meier" userId="9998fe17-a16a-4812-bee6-4bd1cc28babf" providerId="ADAL" clId="{EA501355-A09A-48A7-A232-395BB2693DC0}" dt="2025-01-20T12:33:25.251" v="1528"/>
          <ac:cxnSpMkLst>
            <pc:docMk/>
            <pc:sldMk cId="95465289" sldId="304"/>
            <ac:cxnSpMk id="38" creationId="{1E18DFE5-064F-7C76-5B5B-55FC5B944575}"/>
          </ac:cxnSpMkLst>
        </pc:cxnChg>
        <pc:cxnChg chg="mod">
          <ac:chgData name="Kilian Meier" userId="9998fe17-a16a-4812-bee6-4bd1cc28babf" providerId="ADAL" clId="{EA501355-A09A-48A7-A232-395BB2693DC0}" dt="2025-01-20T12:33:25.251" v="1528"/>
          <ac:cxnSpMkLst>
            <pc:docMk/>
            <pc:sldMk cId="95465289" sldId="304"/>
            <ac:cxnSpMk id="39" creationId="{9790A9F2-244F-AC07-910F-13AACF9DD482}"/>
          </ac:cxnSpMkLst>
        </pc:cxnChg>
        <pc:cxnChg chg="mod">
          <ac:chgData name="Kilian Meier" userId="9998fe17-a16a-4812-bee6-4bd1cc28babf" providerId="ADAL" clId="{EA501355-A09A-48A7-A232-395BB2693DC0}" dt="2025-01-20T12:33:25.251" v="1528"/>
          <ac:cxnSpMkLst>
            <pc:docMk/>
            <pc:sldMk cId="95465289" sldId="304"/>
            <ac:cxnSpMk id="40" creationId="{276A24C0-455E-0E87-8421-48CF061A4D5E}"/>
          </ac:cxnSpMkLst>
        </pc:cxnChg>
        <pc:cxnChg chg="mod">
          <ac:chgData name="Kilian Meier" userId="9998fe17-a16a-4812-bee6-4bd1cc28babf" providerId="ADAL" clId="{EA501355-A09A-48A7-A232-395BB2693DC0}" dt="2025-01-20T12:33:25.251" v="1528"/>
          <ac:cxnSpMkLst>
            <pc:docMk/>
            <pc:sldMk cId="95465289" sldId="304"/>
            <ac:cxnSpMk id="41" creationId="{47B8DAEF-4B5B-6EDC-83F6-AEE2D67D6C85}"/>
          </ac:cxnSpMkLst>
        </pc:cxnChg>
        <pc:cxnChg chg="mod">
          <ac:chgData name="Kilian Meier" userId="9998fe17-a16a-4812-bee6-4bd1cc28babf" providerId="ADAL" clId="{EA501355-A09A-48A7-A232-395BB2693DC0}" dt="2025-01-20T12:33:25.251" v="1528"/>
          <ac:cxnSpMkLst>
            <pc:docMk/>
            <pc:sldMk cId="95465289" sldId="304"/>
            <ac:cxnSpMk id="42" creationId="{FD32FE49-F6AC-3B1E-057E-D29E6790DE67}"/>
          </ac:cxnSpMkLst>
        </pc:cxnChg>
        <pc:cxnChg chg="mod">
          <ac:chgData name="Kilian Meier" userId="9998fe17-a16a-4812-bee6-4bd1cc28babf" providerId="ADAL" clId="{EA501355-A09A-48A7-A232-395BB2693DC0}" dt="2025-01-20T12:33:25.251" v="1528"/>
          <ac:cxnSpMkLst>
            <pc:docMk/>
            <pc:sldMk cId="95465289" sldId="304"/>
            <ac:cxnSpMk id="43" creationId="{F9CBA65A-3B29-67AB-1DF4-A072F1F3AA8C}"/>
          </ac:cxnSpMkLst>
        </pc:cxnChg>
        <pc:cxnChg chg="mod">
          <ac:chgData name="Kilian Meier" userId="9998fe17-a16a-4812-bee6-4bd1cc28babf" providerId="ADAL" clId="{EA501355-A09A-48A7-A232-395BB2693DC0}" dt="2025-01-20T12:33:25.251" v="1528"/>
          <ac:cxnSpMkLst>
            <pc:docMk/>
            <pc:sldMk cId="95465289" sldId="304"/>
            <ac:cxnSpMk id="44" creationId="{9CA76006-9D73-F367-C501-3C7430E84FFE}"/>
          </ac:cxnSpMkLst>
        </pc:cxnChg>
        <pc:cxnChg chg="mod">
          <ac:chgData name="Kilian Meier" userId="9998fe17-a16a-4812-bee6-4bd1cc28babf" providerId="ADAL" clId="{EA501355-A09A-48A7-A232-395BB2693DC0}" dt="2025-01-20T12:33:25.251" v="1528"/>
          <ac:cxnSpMkLst>
            <pc:docMk/>
            <pc:sldMk cId="95465289" sldId="304"/>
            <ac:cxnSpMk id="45" creationId="{C13AE985-ED6A-F173-2F0D-D3BA4F6E6723}"/>
          </ac:cxnSpMkLst>
        </pc:cxnChg>
        <pc:cxnChg chg="mod">
          <ac:chgData name="Kilian Meier" userId="9998fe17-a16a-4812-bee6-4bd1cc28babf" providerId="ADAL" clId="{EA501355-A09A-48A7-A232-395BB2693DC0}" dt="2025-01-20T12:33:25.251" v="1528"/>
          <ac:cxnSpMkLst>
            <pc:docMk/>
            <pc:sldMk cId="95465289" sldId="304"/>
            <ac:cxnSpMk id="46" creationId="{B650A057-F474-5348-EEC4-A723B6F8726F}"/>
          </ac:cxnSpMkLst>
        </pc:cxnChg>
        <pc:cxnChg chg="mod">
          <ac:chgData name="Kilian Meier" userId="9998fe17-a16a-4812-bee6-4bd1cc28babf" providerId="ADAL" clId="{EA501355-A09A-48A7-A232-395BB2693DC0}" dt="2025-01-20T12:33:25.251" v="1528"/>
          <ac:cxnSpMkLst>
            <pc:docMk/>
            <pc:sldMk cId="95465289" sldId="304"/>
            <ac:cxnSpMk id="47" creationId="{683E95B9-0764-CB5D-890B-CE391F37370B}"/>
          </ac:cxnSpMkLst>
        </pc:cxnChg>
        <pc:cxnChg chg="mod">
          <ac:chgData name="Kilian Meier" userId="9998fe17-a16a-4812-bee6-4bd1cc28babf" providerId="ADAL" clId="{EA501355-A09A-48A7-A232-395BB2693DC0}" dt="2025-01-20T12:33:25.251" v="1528"/>
          <ac:cxnSpMkLst>
            <pc:docMk/>
            <pc:sldMk cId="95465289" sldId="304"/>
            <ac:cxnSpMk id="48" creationId="{9A0064C3-3942-8723-A2D3-68B692203684}"/>
          </ac:cxnSpMkLst>
        </pc:cxnChg>
        <pc:cxnChg chg="mod">
          <ac:chgData name="Kilian Meier" userId="9998fe17-a16a-4812-bee6-4bd1cc28babf" providerId="ADAL" clId="{EA501355-A09A-48A7-A232-395BB2693DC0}" dt="2025-01-20T12:33:25.251" v="1528"/>
          <ac:cxnSpMkLst>
            <pc:docMk/>
            <pc:sldMk cId="95465289" sldId="304"/>
            <ac:cxnSpMk id="49" creationId="{38726647-F102-6C43-A59B-00B43BB23511}"/>
          </ac:cxnSpMkLst>
        </pc:cxnChg>
        <pc:cxnChg chg="mod">
          <ac:chgData name="Kilian Meier" userId="9998fe17-a16a-4812-bee6-4bd1cc28babf" providerId="ADAL" clId="{EA501355-A09A-48A7-A232-395BB2693DC0}" dt="2025-01-20T12:33:25.251" v="1528"/>
          <ac:cxnSpMkLst>
            <pc:docMk/>
            <pc:sldMk cId="95465289" sldId="304"/>
            <ac:cxnSpMk id="50" creationId="{665DBCFD-5944-7446-26D8-B8C917E42A4C}"/>
          </ac:cxnSpMkLst>
        </pc:cxnChg>
      </pc:sldChg>
      <pc:sldChg chg="modSp add mod">
        <pc:chgData name="Kilian Meier" userId="9998fe17-a16a-4812-bee6-4bd1cc28babf" providerId="ADAL" clId="{EA501355-A09A-48A7-A232-395BB2693DC0}" dt="2025-01-20T12:50:03.287" v="1945" actId="20577"/>
        <pc:sldMkLst>
          <pc:docMk/>
          <pc:sldMk cId="1793755620" sldId="305"/>
        </pc:sldMkLst>
        <pc:spChg chg="mod">
          <ac:chgData name="Kilian Meier" userId="9998fe17-a16a-4812-bee6-4bd1cc28babf" providerId="ADAL" clId="{EA501355-A09A-48A7-A232-395BB2693DC0}" dt="2025-01-20T12:50:03.287" v="1945" actId="20577"/>
          <ac:spMkLst>
            <pc:docMk/>
            <pc:sldMk cId="1793755620" sldId="305"/>
            <ac:spMk id="2" creationId="{2694978B-4299-C060-0ED8-4B3D22263500}"/>
          </ac:spMkLst>
        </pc:spChg>
        <pc:spChg chg="mod">
          <ac:chgData name="Kilian Meier" userId="9998fe17-a16a-4812-bee6-4bd1cc28babf" providerId="ADAL" clId="{EA501355-A09A-48A7-A232-395BB2693DC0}" dt="2025-01-20T12:40:52.360" v="1940" actId="20577"/>
          <ac:spMkLst>
            <pc:docMk/>
            <pc:sldMk cId="1793755620" sldId="305"/>
            <ac:spMk id="3" creationId="{06E9FCE5-8DCE-E53B-DB39-6AD953DD533F}"/>
          </ac:spMkLst>
        </pc:spChg>
      </pc:sldChg>
      <pc:sldChg chg="addSp delSp modSp new del mod modAnim">
        <pc:chgData name="Kilian Meier" userId="9998fe17-a16a-4812-bee6-4bd1cc28babf" providerId="ADAL" clId="{EA501355-A09A-48A7-A232-395BB2693DC0}" dt="2025-01-20T12:56:30.446" v="2063" actId="47"/>
        <pc:sldMkLst>
          <pc:docMk/>
          <pc:sldMk cId="3652802278" sldId="306"/>
        </pc:sldMkLst>
        <pc:spChg chg="mod">
          <ac:chgData name="Kilian Meier" userId="9998fe17-a16a-4812-bee6-4bd1cc28babf" providerId="ADAL" clId="{EA501355-A09A-48A7-A232-395BB2693DC0}" dt="2025-01-20T12:54:49.742" v="2051" actId="1076"/>
          <ac:spMkLst>
            <pc:docMk/>
            <pc:sldMk cId="3652802278" sldId="306"/>
            <ac:spMk id="2" creationId="{94DCFE52-5656-F2AF-75FB-310357B5CD74}"/>
          </ac:spMkLst>
        </pc:spChg>
        <pc:spChg chg="mod">
          <ac:chgData name="Kilian Meier" userId="9998fe17-a16a-4812-bee6-4bd1cc28babf" providerId="ADAL" clId="{EA501355-A09A-48A7-A232-395BB2693DC0}" dt="2025-01-20T12:54:45.163" v="2049" actId="1076"/>
          <ac:spMkLst>
            <pc:docMk/>
            <pc:sldMk cId="3652802278" sldId="306"/>
            <ac:spMk id="3" creationId="{1E6C0E19-7707-3A81-F683-4DBC6DC37098}"/>
          </ac:spMkLst>
        </pc:spChg>
        <pc:spChg chg="mod topLvl">
          <ac:chgData name="Kilian Meier" userId="9998fe17-a16a-4812-bee6-4bd1cc28babf" providerId="ADAL" clId="{EA501355-A09A-48A7-A232-395BB2693DC0}" dt="2025-01-20T12:52:58.598" v="2027" actId="164"/>
          <ac:spMkLst>
            <pc:docMk/>
            <pc:sldMk cId="3652802278" sldId="306"/>
            <ac:spMk id="27" creationId="{122BD91F-C02A-4E53-3C24-8D6FD98E914F}"/>
          </ac:spMkLst>
        </pc:spChg>
        <pc:spChg chg="mod topLvl">
          <ac:chgData name="Kilian Meier" userId="9998fe17-a16a-4812-bee6-4bd1cc28babf" providerId="ADAL" clId="{EA501355-A09A-48A7-A232-395BB2693DC0}" dt="2025-01-20T12:52:58.598" v="2027" actId="164"/>
          <ac:spMkLst>
            <pc:docMk/>
            <pc:sldMk cId="3652802278" sldId="306"/>
            <ac:spMk id="28" creationId="{A2F12A1C-C5BE-4411-4CB0-C52880DCD7B4}"/>
          </ac:spMkLst>
        </pc:spChg>
        <pc:spChg chg="mod">
          <ac:chgData name="Kilian Meier" userId="9998fe17-a16a-4812-bee6-4bd1cc28babf" providerId="ADAL" clId="{EA501355-A09A-48A7-A232-395BB2693DC0}" dt="2025-01-20T12:54:02.652" v="2039"/>
          <ac:spMkLst>
            <pc:docMk/>
            <pc:sldMk cId="3652802278" sldId="306"/>
            <ac:spMk id="36" creationId="{78E594DA-D311-156A-D3DA-28A078933FA1}"/>
          </ac:spMkLst>
        </pc:spChg>
        <pc:spChg chg="mod">
          <ac:chgData name="Kilian Meier" userId="9998fe17-a16a-4812-bee6-4bd1cc28babf" providerId="ADAL" clId="{EA501355-A09A-48A7-A232-395BB2693DC0}" dt="2025-01-20T12:54:02.652" v="2039"/>
          <ac:spMkLst>
            <pc:docMk/>
            <pc:sldMk cId="3652802278" sldId="306"/>
            <ac:spMk id="37" creationId="{C1D3F66A-F407-CB2F-E9CE-0DA9F4516A79}"/>
          </ac:spMkLst>
        </pc:spChg>
        <pc:spChg chg="add mod ord">
          <ac:chgData name="Kilian Meier" userId="9998fe17-a16a-4812-bee6-4bd1cc28babf" providerId="ADAL" clId="{EA501355-A09A-48A7-A232-395BB2693DC0}" dt="2025-01-20T12:55:03.794" v="2053" actId="164"/>
          <ac:spMkLst>
            <pc:docMk/>
            <pc:sldMk cId="3652802278" sldId="306"/>
            <ac:spMk id="38" creationId="{B1C0F234-0582-D555-9977-14361A6DD53C}"/>
          </ac:spMkLst>
        </pc:spChg>
        <pc:grpChg chg="add del mod">
          <ac:chgData name="Kilian Meier" userId="9998fe17-a16a-4812-bee6-4bd1cc28babf" providerId="ADAL" clId="{EA501355-A09A-48A7-A232-395BB2693DC0}" dt="2025-01-20T12:51:55.302" v="2017" actId="165"/>
          <ac:grpSpMkLst>
            <pc:docMk/>
            <pc:sldMk cId="3652802278" sldId="306"/>
            <ac:grpSpMk id="6" creationId="{AE82E832-7228-E87E-CE68-A43011A9E61D}"/>
          </ac:grpSpMkLst>
        </pc:grpChg>
        <pc:grpChg chg="add del mod">
          <ac:chgData name="Kilian Meier" userId="9998fe17-a16a-4812-bee6-4bd1cc28babf" providerId="ADAL" clId="{EA501355-A09A-48A7-A232-395BB2693DC0}" dt="2025-01-20T12:52:43.914" v="2024" actId="165"/>
          <ac:grpSpMkLst>
            <pc:docMk/>
            <pc:sldMk cId="3652802278" sldId="306"/>
            <ac:grpSpMk id="26" creationId="{CEE1DB90-A041-010A-39BC-5870EAD066D6}"/>
          </ac:grpSpMkLst>
        </pc:grpChg>
        <pc:grpChg chg="add mod">
          <ac:chgData name="Kilian Meier" userId="9998fe17-a16a-4812-bee6-4bd1cc28babf" providerId="ADAL" clId="{EA501355-A09A-48A7-A232-395BB2693DC0}" dt="2025-01-20T12:54:55.480" v="2052" actId="164"/>
          <ac:grpSpMkLst>
            <pc:docMk/>
            <pc:sldMk cId="3652802278" sldId="306"/>
            <ac:grpSpMk id="29" creationId="{2C2876F0-51A0-DACD-75DF-D907B46D3F6B}"/>
          </ac:grpSpMkLst>
        </pc:grpChg>
        <pc:grpChg chg="add mod">
          <ac:chgData name="Kilian Meier" userId="9998fe17-a16a-4812-bee6-4bd1cc28babf" providerId="ADAL" clId="{EA501355-A09A-48A7-A232-395BB2693DC0}" dt="2025-01-20T12:54:55.480" v="2052" actId="164"/>
          <ac:grpSpMkLst>
            <pc:docMk/>
            <pc:sldMk cId="3652802278" sldId="306"/>
            <ac:grpSpMk id="30" creationId="{DEFA9512-F0FD-C4E7-A644-1C32467CDD56}"/>
          </ac:grpSpMkLst>
        </pc:grpChg>
        <pc:grpChg chg="add mod">
          <ac:chgData name="Kilian Meier" userId="9998fe17-a16a-4812-bee6-4bd1cc28babf" providerId="ADAL" clId="{EA501355-A09A-48A7-A232-395BB2693DC0}" dt="2025-01-20T12:54:02.652" v="2039"/>
          <ac:grpSpMkLst>
            <pc:docMk/>
            <pc:sldMk cId="3652802278" sldId="306"/>
            <ac:grpSpMk id="35" creationId="{9FD0605C-174F-D62D-30EA-C14431B904F3}"/>
          </ac:grpSpMkLst>
        </pc:grpChg>
        <pc:grpChg chg="add mod">
          <ac:chgData name="Kilian Meier" userId="9998fe17-a16a-4812-bee6-4bd1cc28babf" providerId="ADAL" clId="{EA501355-A09A-48A7-A232-395BB2693DC0}" dt="2025-01-20T12:55:36.752" v="2058" actId="1076"/>
          <ac:grpSpMkLst>
            <pc:docMk/>
            <pc:sldMk cId="3652802278" sldId="306"/>
            <ac:grpSpMk id="39" creationId="{69F06F06-4593-8211-5DD0-53C733795915}"/>
          </ac:grpSpMkLst>
        </pc:grpChg>
        <pc:grpChg chg="add mod">
          <ac:chgData name="Kilian Meier" userId="9998fe17-a16a-4812-bee6-4bd1cc28babf" providerId="ADAL" clId="{EA501355-A09A-48A7-A232-395BB2693DC0}" dt="2025-01-20T12:55:34.446" v="2057" actId="1076"/>
          <ac:grpSpMkLst>
            <pc:docMk/>
            <pc:sldMk cId="3652802278" sldId="306"/>
            <ac:grpSpMk id="40" creationId="{6F62460A-91E7-5B6B-A9E7-30B800C19F5A}"/>
          </ac:grpSpMkLst>
        </pc:grpChg>
        <pc:picChg chg="add mod">
          <ac:chgData name="Kilian Meier" userId="9998fe17-a16a-4812-bee6-4bd1cc28babf" providerId="ADAL" clId="{EA501355-A09A-48A7-A232-395BB2693DC0}" dt="2025-01-20T12:55:03.794" v="2053" actId="164"/>
          <ac:picMkLst>
            <pc:docMk/>
            <pc:sldMk cId="3652802278" sldId="306"/>
            <ac:picMk id="32" creationId="{4D25FA8F-E81F-0641-188E-421F06516CBF}"/>
          </ac:picMkLst>
        </pc:picChg>
        <pc:picChg chg="add mod">
          <ac:chgData name="Kilian Meier" userId="9998fe17-a16a-4812-bee6-4bd1cc28babf" providerId="ADAL" clId="{EA501355-A09A-48A7-A232-395BB2693DC0}" dt="2025-01-20T12:55:03.794" v="2053" actId="164"/>
          <ac:picMkLst>
            <pc:docMk/>
            <pc:sldMk cId="3652802278" sldId="306"/>
            <ac:picMk id="34" creationId="{49BABADB-0D45-A5F6-1FF2-659E9D5871B2}"/>
          </ac:picMkLst>
        </pc:picChg>
        <pc:cxnChg chg="del mod topLvl">
          <ac:chgData name="Kilian Meier" userId="9998fe17-a16a-4812-bee6-4bd1cc28babf" providerId="ADAL" clId="{EA501355-A09A-48A7-A232-395BB2693DC0}" dt="2025-01-20T12:52:12.658" v="2018" actId="478"/>
          <ac:cxnSpMkLst>
            <pc:docMk/>
            <pc:sldMk cId="3652802278" sldId="306"/>
            <ac:cxnSpMk id="7" creationId="{8EAB404D-2819-F48C-2C68-6E082A0B7C4F}"/>
          </ac:cxnSpMkLst>
        </pc:cxnChg>
        <pc:cxnChg chg="del mod topLvl">
          <ac:chgData name="Kilian Meier" userId="9998fe17-a16a-4812-bee6-4bd1cc28babf" providerId="ADAL" clId="{EA501355-A09A-48A7-A232-395BB2693DC0}" dt="2025-01-20T12:52:12.658" v="2018" actId="478"/>
          <ac:cxnSpMkLst>
            <pc:docMk/>
            <pc:sldMk cId="3652802278" sldId="306"/>
            <ac:cxnSpMk id="8" creationId="{299D923D-5EEC-C499-AEC6-68345AEF7015}"/>
          </ac:cxnSpMkLst>
        </pc:cxnChg>
        <pc:cxnChg chg="del mod topLvl">
          <ac:chgData name="Kilian Meier" userId="9998fe17-a16a-4812-bee6-4bd1cc28babf" providerId="ADAL" clId="{EA501355-A09A-48A7-A232-395BB2693DC0}" dt="2025-01-20T12:52:12.658" v="2018" actId="478"/>
          <ac:cxnSpMkLst>
            <pc:docMk/>
            <pc:sldMk cId="3652802278" sldId="306"/>
            <ac:cxnSpMk id="9" creationId="{F42F5D63-B403-E6F3-A104-4E74206206F1}"/>
          </ac:cxnSpMkLst>
        </pc:cxnChg>
        <pc:cxnChg chg="del mod topLvl">
          <ac:chgData name="Kilian Meier" userId="9998fe17-a16a-4812-bee6-4bd1cc28babf" providerId="ADAL" clId="{EA501355-A09A-48A7-A232-395BB2693DC0}" dt="2025-01-20T12:52:12.658" v="2018" actId="478"/>
          <ac:cxnSpMkLst>
            <pc:docMk/>
            <pc:sldMk cId="3652802278" sldId="306"/>
            <ac:cxnSpMk id="10" creationId="{FBEA3234-535C-F4D1-4417-C49519A1FCD0}"/>
          </ac:cxnSpMkLst>
        </pc:cxnChg>
        <pc:cxnChg chg="del mod topLvl">
          <ac:chgData name="Kilian Meier" userId="9998fe17-a16a-4812-bee6-4bd1cc28babf" providerId="ADAL" clId="{EA501355-A09A-48A7-A232-395BB2693DC0}" dt="2025-01-20T12:52:12.658" v="2018" actId="478"/>
          <ac:cxnSpMkLst>
            <pc:docMk/>
            <pc:sldMk cId="3652802278" sldId="306"/>
            <ac:cxnSpMk id="11" creationId="{F0D11446-A0F0-93B4-181A-A64E4EF73BA3}"/>
          </ac:cxnSpMkLst>
        </pc:cxnChg>
        <pc:cxnChg chg="mod topLvl">
          <ac:chgData name="Kilian Meier" userId="9998fe17-a16a-4812-bee6-4bd1cc28babf" providerId="ADAL" clId="{EA501355-A09A-48A7-A232-395BB2693DC0}" dt="2025-01-20T12:52:28.389" v="2021" actId="164"/>
          <ac:cxnSpMkLst>
            <pc:docMk/>
            <pc:sldMk cId="3652802278" sldId="306"/>
            <ac:cxnSpMk id="12" creationId="{59B4B77D-3438-6085-809A-FE74ABD53113}"/>
          </ac:cxnSpMkLst>
        </pc:cxnChg>
        <pc:cxnChg chg="mod topLvl">
          <ac:chgData name="Kilian Meier" userId="9998fe17-a16a-4812-bee6-4bd1cc28babf" providerId="ADAL" clId="{EA501355-A09A-48A7-A232-395BB2693DC0}" dt="2025-01-20T12:52:28.389" v="2021" actId="164"/>
          <ac:cxnSpMkLst>
            <pc:docMk/>
            <pc:sldMk cId="3652802278" sldId="306"/>
            <ac:cxnSpMk id="13" creationId="{5FF19D61-5FCA-EFB3-60C1-5A703DE344DE}"/>
          </ac:cxnSpMkLst>
        </pc:cxnChg>
        <pc:cxnChg chg="mod topLvl">
          <ac:chgData name="Kilian Meier" userId="9998fe17-a16a-4812-bee6-4bd1cc28babf" providerId="ADAL" clId="{EA501355-A09A-48A7-A232-395BB2693DC0}" dt="2025-01-20T12:52:28.389" v="2021" actId="164"/>
          <ac:cxnSpMkLst>
            <pc:docMk/>
            <pc:sldMk cId="3652802278" sldId="306"/>
            <ac:cxnSpMk id="14" creationId="{022AC49C-0B00-0F08-B654-6A0B6AAF48C1}"/>
          </ac:cxnSpMkLst>
        </pc:cxnChg>
        <pc:cxnChg chg="mod topLvl">
          <ac:chgData name="Kilian Meier" userId="9998fe17-a16a-4812-bee6-4bd1cc28babf" providerId="ADAL" clId="{EA501355-A09A-48A7-A232-395BB2693DC0}" dt="2025-01-20T12:52:28.389" v="2021" actId="164"/>
          <ac:cxnSpMkLst>
            <pc:docMk/>
            <pc:sldMk cId="3652802278" sldId="306"/>
            <ac:cxnSpMk id="15" creationId="{247C93E8-43F2-1262-6ECB-A11DF877DDA8}"/>
          </ac:cxnSpMkLst>
        </pc:cxnChg>
        <pc:cxnChg chg="mod topLvl">
          <ac:chgData name="Kilian Meier" userId="9998fe17-a16a-4812-bee6-4bd1cc28babf" providerId="ADAL" clId="{EA501355-A09A-48A7-A232-395BB2693DC0}" dt="2025-01-20T12:52:28.389" v="2021" actId="164"/>
          <ac:cxnSpMkLst>
            <pc:docMk/>
            <pc:sldMk cId="3652802278" sldId="306"/>
            <ac:cxnSpMk id="16" creationId="{DC204890-C946-91F0-2861-7E6C7705EF97}"/>
          </ac:cxnSpMkLst>
        </pc:cxnChg>
        <pc:cxnChg chg="del mod topLvl">
          <ac:chgData name="Kilian Meier" userId="9998fe17-a16a-4812-bee6-4bd1cc28babf" providerId="ADAL" clId="{EA501355-A09A-48A7-A232-395BB2693DC0}" dt="2025-01-20T12:52:15.464" v="2019" actId="478"/>
          <ac:cxnSpMkLst>
            <pc:docMk/>
            <pc:sldMk cId="3652802278" sldId="306"/>
            <ac:cxnSpMk id="17" creationId="{D97C4516-E800-5B4A-DC1E-025D2B3C7E8C}"/>
          </ac:cxnSpMkLst>
        </pc:cxnChg>
        <pc:cxnChg chg="mod topLvl">
          <ac:chgData name="Kilian Meier" userId="9998fe17-a16a-4812-bee6-4bd1cc28babf" providerId="ADAL" clId="{EA501355-A09A-48A7-A232-395BB2693DC0}" dt="2025-01-20T12:52:28.389" v="2021" actId="164"/>
          <ac:cxnSpMkLst>
            <pc:docMk/>
            <pc:sldMk cId="3652802278" sldId="306"/>
            <ac:cxnSpMk id="18" creationId="{B0D435C2-1B81-FE05-0859-9FE2713C8610}"/>
          </ac:cxnSpMkLst>
        </pc:cxnChg>
        <pc:cxnChg chg="del mod topLvl">
          <ac:chgData name="Kilian Meier" userId="9998fe17-a16a-4812-bee6-4bd1cc28babf" providerId="ADAL" clId="{EA501355-A09A-48A7-A232-395BB2693DC0}" dt="2025-01-20T12:52:12.658" v="2018" actId="478"/>
          <ac:cxnSpMkLst>
            <pc:docMk/>
            <pc:sldMk cId="3652802278" sldId="306"/>
            <ac:cxnSpMk id="19" creationId="{4107A752-D668-BB82-2177-9238834906F1}"/>
          </ac:cxnSpMkLst>
        </pc:cxnChg>
        <pc:cxnChg chg="del mod topLvl">
          <ac:chgData name="Kilian Meier" userId="9998fe17-a16a-4812-bee6-4bd1cc28babf" providerId="ADAL" clId="{EA501355-A09A-48A7-A232-395BB2693DC0}" dt="2025-01-20T12:52:12.658" v="2018" actId="478"/>
          <ac:cxnSpMkLst>
            <pc:docMk/>
            <pc:sldMk cId="3652802278" sldId="306"/>
            <ac:cxnSpMk id="20" creationId="{ABC9161F-E534-87BF-2537-BBF5FFB4C746}"/>
          </ac:cxnSpMkLst>
        </pc:cxnChg>
        <pc:cxnChg chg="mod topLvl">
          <ac:chgData name="Kilian Meier" userId="9998fe17-a16a-4812-bee6-4bd1cc28babf" providerId="ADAL" clId="{EA501355-A09A-48A7-A232-395BB2693DC0}" dt="2025-01-20T12:52:28.389" v="2021" actId="164"/>
          <ac:cxnSpMkLst>
            <pc:docMk/>
            <pc:sldMk cId="3652802278" sldId="306"/>
            <ac:cxnSpMk id="21" creationId="{7AFBFCD4-0845-9432-19DA-73B7C4F601BA}"/>
          </ac:cxnSpMkLst>
        </pc:cxnChg>
        <pc:cxnChg chg="mod topLvl">
          <ac:chgData name="Kilian Meier" userId="9998fe17-a16a-4812-bee6-4bd1cc28babf" providerId="ADAL" clId="{EA501355-A09A-48A7-A232-395BB2693DC0}" dt="2025-01-20T12:52:28.389" v="2021" actId="164"/>
          <ac:cxnSpMkLst>
            <pc:docMk/>
            <pc:sldMk cId="3652802278" sldId="306"/>
            <ac:cxnSpMk id="22" creationId="{55D027E6-69DF-AAE4-830F-B9A6A21F1A0B}"/>
          </ac:cxnSpMkLst>
        </pc:cxnChg>
        <pc:cxnChg chg="del mod topLvl">
          <ac:chgData name="Kilian Meier" userId="9998fe17-a16a-4812-bee6-4bd1cc28babf" providerId="ADAL" clId="{EA501355-A09A-48A7-A232-395BB2693DC0}" dt="2025-01-20T12:52:12.658" v="2018" actId="478"/>
          <ac:cxnSpMkLst>
            <pc:docMk/>
            <pc:sldMk cId="3652802278" sldId="306"/>
            <ac:cxnSpMk id="23" creationId="{9CFB313A-5903-41DF-B1F7-8CCA20149F53}"/>
          </ac:cxnSpMkLst>
        </pc:cxnChg>
        <pc:cxnChg chg="mod topLvl">
          <ac:chgData name="Kilian Meier" userId="9998fe17-a16a-4812-bee6-4bd1cc28babf" providerId="ADAL" clId="{EA501355-A09A-48A7-A232-395BB2693DC0}" dt="2025-01-20T12:52:28.389" v="2021" actId="164"/>
          <ac:cxnSpMkLst>
            <pc:docMk/>
            <pc:sldMk cId="3652802278" sldId="306"/>
            <ac:cxnSpMk id="24" creationId="{1E1AD201-66D8-65FE-3D52-2BDCB830A532}"/>
          </ac:cxnSpMkLst>
        </pc:cxnChg>
        <pc:cxnChg chg="del mod topLvl">
          <ac:chgData name="Kilian Meier" userId="9998fe17-a16a-4812-bee6-4bd1cc28babf" providerId="ADAL" clId="{EA501355-A09A-48A7-A232-395BB2693DC0}" dt="2025-01-20T12:52:12.658" v="2018" actId="478"/>
          <ac:cxnSpMkLst>
            <pc:docMk/>
            <pc:sldMk cId="3652802278" sldId="306"/>
            <ac:cxnSpMk id="25" creationId="{B0FFC2A1-EE0E-D23A-ECDE-701975C17953}"/>
          </ac:cxnSpMkLst>
        </pc:cxnChg>
      </pc:sldChg>
      <pc:sldChg chg="modSp add mod">
        <pc:chgData name="Kilian Meier" userId="9998fe17-a16a-4812-bee6-4bd1cc28babf" providerId="ADAL" clId="{EA501355-A09A-48A7-A232-395BB2693DC0}" dt="2025-01-20T13:32:19.548" v="2613" actId="1076"/>
        <pc:sldMkLst>
          <pc:docMk/>
          <pc:sldMk cId="2935403801" sldId="307"/>
        </pc:sldMkLst>
        <pc:spChg chg="mod">
          <ac:chgData name="Kilian Meier" userId="9998fe17-a16a-4812-bee6-4bd1cc28babf" providerId="ADAL" clId="{EA501355-A09A-48A7-A232-395BB2693DC0}" dt="2025-01-20T12:56:23.957" v="2062" actId="1582"/>
          <ac:spMkLst>
            <pc:docMk/>
            <pc:sldMk cId="2935403801" sldId="307"/>
            <ac:spMk id="38" creationId="{7413B5D8-15E6-6C08-2ACA-BCBF959B8195}"/>
          </ac:spMkLst>
        </pc:spChg>
        <pc:grpChg chg="mod">
          <ac:chgData name="Kilian Meier" userId="9998fe17-a16a-4812-bee6-4bd1cc28babf" providerId="ADAL" clId="{EA501355-A09A-48A7-A232-395BB2693DC0}" dt="2025-01-20T13:32:16.177" v="2612" actId="1076"/>
          <ac:grpSpMkLst>
            <pc:docMk/>
            <pc:sldMk cId="2935403801" sldId="307"/>
            <ac:grpSpMk id="40" creationId="{2F780577-895B-1BE4-9C94-AD5512C353E5}"/>
          </ac:grpSpMkLst>
        </pc:grpChg>
        <pc:picChg chg="mod">
          <ac:chgData name="Kilian Meier" userId="9998fe17-a16a-4812-bee6-4bd1cc28babf" providerId="ADAL" clId="{EA501355-A09A-48A7-A232-395BB2693DC0}" dt="2025-01-20T13:32:19.548" v="2613" actId="1076"/>
          <ac:picMkLst>
            <pc:docMk/>
            <pc:sldMk cId="2935403801" sldId="307"/>
            <ac:picMk id="34" creationId="{36FCCA6B-099F-5267-B0A1-29FFABAF075D}"/>
          </ac:picMkLst>
        </pc:picChg>
      </pc:sldChg>
      <pc:sldChg chg="addSp delSp modSp add mod modAnim">
        <pc:chgData name="Kilian Meier" userId="9998fe17-a16a-4812-bee6-4bd1cc28babf" providerId="ADAL" clId="{EA501355-A09A-48A7-A232-395BB2693DC0}" dt="2025-01-20T13:33:51.418" v="2623"/>
        <pc:sldMkLst>
          <pc:docMk/>
          <pc:sldMk cId="887822461" sldId="308"/>
        </pc:sldMkLst>
        <pc:spChg chg="mod topLvl">
          <ac:chgData name="Kilian Meier" userId="9998fe17-a16a-4812-bee6-4bd1cc28babf" providerId="ADAL" clId="{EA501355-A09A-48A7-A232-395BB2693DC0}" dt="2025-01-20T13:33:35.347" v="2621" actId="164"/>
          <ac:spMkLst>
            <pc:docMk/>
            <pc:sldMk cId="887822461" sldId="308"/>
            <ac:spMk id="8" creationId="{91F08EB5-0370-E3AA-1409-52220C952F5B}"/>
          </ac:spMkLst>
        </pc:spChg>
        <pc:spChg chg="mod ord topLvl">
          <ac:chgData name="Kilian Meier" userId="9998fe17-a16a-4812-bee6-4bd1cc28babf" providerId="ADAL" clId="{EA501355-A09A-48A7-A232-395BB2693DC0}" dt="2025-01-20T13:33:31.883" v="2620" actId="164"/>
          <ac:spMkLst>
            <pc:docMk/>
            <pc:sldMk cId="887822461" sldId="308"/>
            <ac:spMk id="11" creationId="{3FB45D1D-7347-EE7C-3E5B-DF9A429568D0}"/>
          </ac:spMkLst>
        </pc:spChg>
        <pc:spChg chg="mod topLvl">
          <ac:chgData name="Kilian Meier" userId="9998fe17-a16a-4812-bee6-4bd1cc28babf" providerId="ADAL" clId="{EA501355-A09A-48A7-A232-395BB2693DC0}" dt="2025-01-20T13:33:28.238" v="2619" actId="164"/>
          <ac:spMkLst>
            <pc:docMk/>
            <pc:sldMk cId="887822461" sldId="308"/>
            <ac:spMk id="38" creationId="{2CB99DA5-2876-2179-5D41-18B34364E82B}"/>
          </ac:spMkLst>
        </pc:spChg>
        <pc:grpChg chg="add del mod">
          <ac:chgData name="Kilian Meier" userId="9998fe17-a16a-4812-bee6-4bd1cc28babf" providerId="ADAL" clId="{EA501355-A09A-48A7-A232-395BB2693DC0}" dt="2025-01-20T13:33:10.720" v="2617" actId="165"/>
          <ac:grpSpMkLst>
            <pc:docMk/>
            <pc:sldMk cId="887822461" sldId="308"/>
            <ac:grpSpMk id="6" creationId="{F6970CF4-D0DC-6263-9CF7-FF33284EBBF5}"/>
          </ac:grpSpMkLst>
        </pc:grpChg>
        <pc:grpChg chg="add del mod ord">
          <ac:chgData name="Kilian Meier" userId="9998fe17-a16a-4812-bee6-4bd1cc28babf" providerId="ADAL" clId="{EA501355-A09A-48A7-A232-395BB2693DC0}" dt="2025-01-20T13:33:10.720" v="2617" actId="165"/>
          <ac:grpSpMkLst>
            <pc:docMk/>
            <pc:sldMk cId="887822461" sldId="308"/>
            <ac:grpSpMk id="7" creationId="{A1171546-CDF2-3A1E-F742-F47E160B0EF4}"/>
          </ac:grpSpMkLst>
        </pc:grpChg>
        <pc:grpChg chg="add del mod">
          <ac:chgData name="Kilian Meier" userId="9998fe17-a16a-4812-bee6-4bd1cc28babf" providerId="ADAL" clId="{EA501355-A09A-48A7-A232-395BB2693DC0}" dt="2025-01-20T13:33:10.720" v="2617" actId="165"/>
          <ac:grpSpMkLst>
            <pc:docMk/>
            <pc:sldMk cId="887822461" sldId="308"/>
            <ac:grpSpMk id="10" creationId="{E53EB511-E396-0AF0-9DEA-61EA39923B12}"/>
          </ac:grpSpMkLst>
        </pc:grpChg>
        <pc:grpChg chg="add mod">
          <ac:chgData name="Kilian Meier" userId="9998fe17-a16a-4812-bee6-4bd1cc28babf" providerId="ADAL" clId="{EA501355-A09A-48A7-A232-395BB2693DC0}" dt="2025-01-20T13:33:28.238" v="2619" actId="164"/>
          <ac:grpSpMkLst>
            <pc:docMk/>
            <pc:sldMk cId="887822461" sldId="308"/>
            <ac:grpSpMk id="19" creationId="{E19B1E75-D83A-9914-FBE4-CF2DC950D738}"/>
          </ac:grpSpMkLst>
        </pc:grpChg>
        <pc:grpChg chg="add mod">
          <ac:chgData name="Kilian Meier" userId="9998fe17-a16a-4812-bee6-4bd1cc28babf" providerId="ADAL" clId="{EA501355-A09A-48A7-A232-395BB2693DC0}" dt="2025-01-20T13:33:31.883" v="2620" actId="164"/>
          <ac:grpSpMkLst>
            <pc:docMk/>
            <pc:sldMk cId="887822461" sldId="308"/>
            <ac:grpSpMk id="20" creationId="{2F6A9AB0-6446-5541-7FE5-155EBEF240B8}"/>
          </ac:grpSpMkLst>
        </pc:grpChg>
        <pc:grpChg chg="add mod">
          <ac:chgData name="Kilian Meier" userId="9998fe17-a16a-4812-bee6-4bd1cc28babf" providerId="ADAL" clId="{EA501355-A09A-48A7-A232-395BB2693DC0}" dt="2025-01-20T13:33:35.347" v="2621" actId="164"/>
          <ac:grpSpMkLst>
            <pc:docMk/>
            <pc:sldMk cId="887822461" sldId="308"/>
            <ac:grpSpMk id="23" creationId="{1FDB59F6-37E8-989E-FFCA-5231725F13EB}"/>
          </ac:grpSpMkLst>
        </pc:grpChg>
        <pc:grpChg chg="del">
          <ac:chgData name="Kilian Meier" userId="9998fe17-a16a-4812-bee6-4bd1cc28babf" providerId="ADAL" clId="{EA501355-A09A-48A7-A232-395BB2693DC0}" dt="2025-01-20T12:56:36.516" v="2065" actId="478"/>
          <ac:grpSpMkLst>
            <pc:docMk/>
            <pc:sldMk cId="887822461" sldId="308"/>
            <ac:grpSpMk id="39" creationId="{E302211B-569D-FC5C-B537-964DF2331FF0}"/>
          </ac:grpSpMkLst>
        </pc:grpChg>
        <pc:grpChg chg="del mod">
          <ac:chgData name="Kilian Meier" userId="9998fe17-a16a-4812-bee6-4bd1cc28babf" providerId="ADAL" clId="{EA501355-A09A-48A7-A232-395BB2693DC0}" dt="2025-01-20T12:56:44.240" v="2067" actId="165"/>
          <ac:grpSpMkLst>
            <pc:docMk/>
            <pc:sldMk cId="887822461" sldId="308"/>
            <ac:grpSpMk id="40" creationId="{32C51784-1848-E6D2-9331-2BEEC677844F}"/>
          </ac:grpSpMkLst>
        </pc:grpChg>
        <pc:picChg chg="mod topLvl">
          <ac:chgData name="Kilian Meier" userId="9998fe17-a16a-4812-bee6-4bd1cc28babf" providerId="ADAL" clId="{EA501355-A09A-48A7-A232-395BB2693DC0}" dt="2025-01-20T13:33:35.347" v="2621" actId="164"/>
          <ac:picMkLst>
            <pc:docMk/>
            <pc:sldMk cId="887822461" sldId="308"/>
            <ac:picMk id="9" creationId="{88A5931D-7DC8-EA36-39D7-EEF6A4D7B7DB}"/>
          </ac:picMkLst>
        </pc:picChg>
        <pc:picChg chg="mod topLvl">
          <ac:chgData name="Kilian Meier" userId="9998fe17-a16a-4812-bee6-4bd1cc28babf" providerId="ADAL" clId="{EA501355-A09A-48A7-A232-395BB2693DC0}" dt="2025-01-20T13:33:31.883" v="2620" actId="164"/>
          <ac:picMkLst>
            <pc:docMk/>
            <pc:sldMk cId="887822461" sldId="308"/>
            <ac:picMk id="17" creationId="{D126D7E4-D6D2-F335-6B19-32C05DFB6E8C}"/>
          </ac:picMkLst>
        </pc:picChg>
        <pc:picChg chg="mod topLvl">
          <ac:chgData name="Kilian Meier" userId="9998fe17-a16a-4812-bee6-4bd1cc28babf" providerId="ADAL" clId="{EA501355-A09A-48A7-A232-395BB2693DC0}" dt="2025-01-20T13:33:28.238" v="2619" actId="164"/>
          <ac:picMkLst>
            <pc:docMk/>
            <pc:sldMk cId="887822461" sldId="308"/>
            <ac:picMk id="32" creationId="{B99076FB-99E6-E898-D624-16A7FCDEA524}"/>
          </ac:picMkLst>
        </pc:picChg>
        <pc:picChg chg="mod ord topLvl">
          <ac:chgData name="Kilian Meier" userId="9998fe17-a16a-4812-bee6-4bd1cc28babf" providerId="ADAL" clId="{EA501355-A09A-48A7-A232-395BB2693DC0}" dt="2025-01-20T13:32:31.601" v="2614" actId="166"/>
          <ac:picMkLst>
            <pc:docMk/>
            <pc:sldMk cId="887822461" sldId="308"/>
            <ac:picMk id="34" creationId="{37520379-932C-B006-5062-D49BF85B5AC4}"/>
          </ac:picMkLst>
        </pc:picChg>
      </pc:sldChg>
      <pc:sldChg chg="addSp delSp modSp add mod delAnim modAnim">
        <pc:chgData name="Kilian Meier" userId="9998fe17-a16a-4812-bee6-4bd1cc28babf" providerId="ADAL" clId="{EA501355-A09A-48A7-A232-395BB2693DC0}" dt="2025-01-20T13:29:42.575" v="2497"/>
        <pc:sldMkLst>
          <pc:docMk/>
          <pc:sldMk cId="3987157755" sldId="309"/>
        </pc:sldMkLst>
        <pc:spChg chg="mod">
          <ac:chgData name="Kilian Meier" userId="9998fe17-a16a-4812-bee6-4bd1cc28babf" providerId="ADAL" clId="{EA501355-A09A-48A7-A232-395BB2693DC0}" dt="2025-01-20T13:25:54.684" v="2445" actId="1076"/>
          <ac:spMkLst>
            <pc:docMk/>
            <pc:sldMk cId="3987157755" sldId="309"/>
            <ac:spMk id="2" creationId="{D539C5AC-05C5-D82C-D1B4-AEAF2C5814FC}"/>
          </ac:spMkLst>
        </pc:spChg>
        <pc:spChg chg="mod topLvl">
          <ac:chgData name="Kilian Meier" userId="9998fe17-a16a-4812-bee6-4bd1cc28babf" providerId="ADAL" clId="{EA501355-A09A-48A7-A232-395BB2693DC0}" dt="2025-01-20T13:29:18.211" v="2490" actId="164"/>
          <ac:spMkLst>
            <pc:docMk/>
            <pc:sldMk cId="3987157755" sldId="309"/>
            <ac:spMk id="13" creationId="{EBA056F1-59D9-4DA1-251E-9D1E74645561}"/>
          </ac:spMkLst>
        </pc:spChg>
        <pc:spChg chg="mod topLvl">
          <ac:chgData name="Kilian Meier" userId="9998fe17-a16a-4812-bee6-4bd1cc28babf" providerId="ADAL" clId="{EA501355-A09A-48A7-A232-395BB2693DC0}" dt="2025-01-20T13:29:18.211" v="2490" actId="164"/>
          <ac:spMkLst>
            <pc:docMk/>
            <pc:sldMk cId="3987157755" sldId="309"/>
            <ac:spMk id="16" creationId="{6AF93C9B-056D-804A-85DD-68CDB26C6429}"/>
          </ac:spMkLst>
        </pc:spChg>
        <pc:spChg chg="mod topLvl">
          <ac:chgData name="Kilian Meier" userId="9998fe17-a16a-4812-bee6-4bd1cc28babf" providerId="ADAL" clId="{EA501355-A09A-48A7-A232-395BB2693DC0}" dt="2025-01-20T13:29:18.211" v="2490" actId="164"/>
          <ac:spMkLst>
            <pc:docMk/>
            <pc:sldMk cId="3987157755" sldId="309"/>
            <ac:spMk id="20" creationId="{6DB01D1E-6D90-E379-2A50-F7E843841889}"/>
          </ac:spMkLst>
        </pc:spChg>
        <pc:spChg chg="mod topLvl">
          <ac:chgData name="Kilian Meier" userId="9998fe17-a16a-4812-bee6-4bd1cc28babf" providerId="ADAL" clId="{EA501355-A09A-48A7-A232-395BB2693DC0}" dt="2025-01-20T13:29:18.211" v="2490" actId="164"/>
          <ac:spMkLst>
            <pc:docMk/>
            <pc:sldMk cId="3987157755" sldId="309"/>
            <ac:spMk id="23" creationId="{A2DD6012-9872-A70D-56E8-8D100A951B7F}"/>
          </ac:spMkLst>
        </pc:spChg>
        <pc:spChg chg="add mod">
          <ac:chgData name="Kilian Meier" userId="9998fe17-a16a-4812-bee6-4bd1cc28babf" providerId="ADAL" clId="{EA501355-A09A-48A7-A232-395BB2693DC0}" dt="2025-01-20T13:13:53.732" v="2181" actId="571"/>
          <ac:spMkLst>
            <pc:docMk/>
            <pc:sldMk cId="3987157755" sldId="309"/>
            <ac:spMk id="25" creationId="{C723B21C-2770-0F1B-0DDB-E7DC4E35D6AE}"/>
          </ac:spMkLst>
        </pc:spChg>
        <pc:spChg chg="add mod">
          <ac:chgData name="Kilian Meier" userId="9998fe17-a16a-4812-bee6-4bd1cc28babf" providerId="ADAL" clId="{EA501355-A09A-48A7-A232-395BB2693DC0}" dt="2025-01-20T13:13:53.732" v="2181" actId="571"/>
          <ac:spMkLst>
            <pc:docMk/>
            <pc:sldMk cId="3987157755" sldId="309"/>
            <ac:spMk id="26" creationId="{B57D888A-0E0D-6468-A00F-CC85B39E5467}"/>
          </ac:spMkLst>
        </pc:spChg>
        <pc:spChg chg="add mod">
          <ac:chgData name="Kilian Meier" userId="9998fe17-a16a-4812-bee6-4bd1cc28babf" providerId="ADAL" clId="{EA501355-A09A-48A7-A232-395BB2693DC0}" dt="2025-01-20T13:13:53.732" v="2181" actId="571"/>
          <ac:spMkLst>
            <pc:docMk/>
            <pc:sldMk cId="3987157755" sldId="309"/>
            <ac:spMk id="27" creationId="{EBE29096-7CDE-196A-8789-FD4845C5C0FD}"/>
          </ac:spMkLst>
        </pc:spChg>
        <pc:spChg chg="add mod">
          <ac:chgData name="Kilian Meier" userId="9998fe17-a16a-4812-bee6-4bd1cc28babf" providerId="ADAL" clId="{EA501355-A09A-48A7-A232-395BB2693DC0}" dt="2025-01-20T13:13:53.732" v="2181" actId="571"/>
          <ac:spMkLst>
            <pc:docMk/>
            <pc:sldMk cId="3987157755" sldId="309"/>
            <ac:spMk id="28" creationId="{1F2ED994-F93A-EA17-3D9F-4B8CD811152F}"/>
          </ac:spMkLst>
        </pc:spChg>
        <pc:spChg chg="add mod">
          <ac:chgData name="Kilian Meier" userId="9998fe17-a16a-4812-bee6-4bd1cc28babf" providerId="ADAL" clId="{EA501355-A09A-48A7-A232-395BB2693DC0}" dt="2025-01-20T13:19:12.581" v="2196" actId="571"/>
          <ac:spMkLst>
            <pc:docMk/>
            <pc:sldMk cId="3987157755" sldId="309"/>
            <ac:spMk id="29" creationId="{B82839ED-E9CB-B852-4E58-FFE77D676313}"/>
          </ac:spMkLst>
        </pc:spChg>
        <pc:spChg chg="add mod">
          <ac:chgData name="Kilian Meier" userId="9998fe17-a16a-4812-bee6-4bd1cc28babf" providerId="ADAL" clId="{EA501355-A09A-48A7-A232-395BB2693DC0}" dt="2025-01-20T13:19:12.581" v="2196" actId="571"/>
          <ac:spMkLst>
            <pc:docMk/>
            <pc:sldMk cId="3987157755" sldId="309"/>
            <ac:spMk id="31" creationId="{DF1D50D9-C922-9F1B-23F1-97FCA8E30203}"/>
          </ac:spMkLst>
        </pc:spChg>
        <pc:spChg chg="add del mod">
          <ac:chgData name="Kilian Meier" userId="9998fe17-a16a-4812-bee6-4bd1cc28babf" providerId="ADAL" clId="{EA501355-A09A-48A7-A232-395BB2693DC0}" dt="2025-01-20T13:22:53.357" v="2373" actId="478"/>
          <ac:spMkLst>
            <pc:docMk/>
            <pc:sldMk cId="3987157755" sldId="309"/>
            <ac:spMk id="33" creationId="{A90B1D66-6AE5-CF82-4773-350365374FB7}"/>
          </ac:spMkLst>
        </pc:spChg>
        <pc:spChg chg="add mod">
          <ac:chgData name="Kilian Meier" userId="9998fe17-a16a-4812-bee6-4bd1cc28babf" providerId="ADAL" clId="{EA501355-A09A-48A7-A232-395BB2693DC0}" dt="2025-01-20T13:23:36.075" v="2377" actId="164"/>
          <ac:spMkLst>
            <pc:docMk/>
            <pc:sldMk cId="3987157755" sldId="309"/>
            <ac:spMk id="35" creationId="{84A5C356-2958-F8A6-3F28-DA775476AAA4}"/>
          </ac:spMkLst>
        </pc:spChg>
        <pc:spChg chg="add mod">
          <ac:chgData name="Kilian Meier" userId="9998fe17-a16a-4812-bee6-4bd1cc28babf" providerId="ADAL" clId="{EA501355-A09A-48A7-A232-395BB2693DC0}" dt="2025-01-20T13:23:36.075" v="2377" actId="164"/>
          <ac:spMkLst>
            <pc:docMk/>
            <pc:sldMk cId="3987157755" sldId="309"/>
            <ac:spMk id="37" creationId="{9BD1DE64-B5CD-9F6F-279B-8C19B9B5615A}"/>
          </ac:spMkLst>
        </pc:spChg>
        <pc:spChg chg="mod topLvl">
          <ac:chgData name="Kilian Meier" userId="9998fe17-a16a-4812-bee6-4bd1cc28babf" providerId="ADAL" clId="{EA501355-A09A-48A7-A232-395BB2693DC0}" dt="2025-01-20T13:29:03.919" v="2487" actId="165"/>
          <ac:spMkLst>
            <pc:docMk/>
            <pc:sldMk cId="3987157755" sldId="309"/>
            <ac:spMk id="38" creationId="{E4AD8B6A-B196-ABA0-58BC-7A62D70289E3}"/>
          </ac:spMkLst>
        </pc:spChg>
        <pc:spChg chg="add mod">
          <ac:chgData name="Kilian Meier" userId="9998fe17-a16a-4812-bee6-4bd1cc28babf" providerId="ADAL" clId="{EA501355-A09A-48A7-A232-395BB2693DC0}" dt="2025-01-20T13:23:36.075" v="2377" actId="164"/>
          <ac:spMkLst>
            <pc:docMk/>
            <pc:sldMk cId="3987157755" sldId="309"/>
            <ac:spMk id="40" creationId="{611F5893-C1CA-5B4E-C5C1-426ED72A58DB}"/>
          </ac:spMkLst>
        </pc:spChg>
        <pc:spChg chg="add del mod">
          <ac:chgData name="Kilian Meier" userId="9998fe17-a16a-4812-bee6-4bd1cc28babf" providerId="ADAL" clId="{EA501355-A09A-48A7-A232-395BB2693DC0}" dt="2025-01-20T13:22:46.173" v="2371" actId="478"/>
          <ac:spMkLst>
            <pc:docMk/>
            <pc:sldMk cId="3987157755" sldId="309"/>
            <ac:spMk id="42" creationId="{E0108083-CFB6-7AF7-4403-9FB665518B6D}"/>
          </ac:spMkLst>
        </pc:spChg>
        <pc:spChg chg="del mod topLvl">
          <ac:chgData name="Kilian Meier" userId="9998fe17-a16a-4812-bee6-4bd1cc28babf" providerId="ADAL" clId="{EA501355-A09A-48A7-A232-395BB2693DC0}" dt="2025-01-20T13:26:14.135" v="2452" actId="478"/>
          <ac:spMkLst>
            <pc:docMk/>
            <pc:sldMk cId="3987157755" sldId="309"/>
            <ac:spMk id="49" creationId="{A2F0002A-D998-5783-BD33-76EC08F814BB}"/>
          </ac:spMkLst>
        </pc:spChg>
        <pc:spChg chg="del mod topLvl">
          <ac:chgData name="Kilian Meier" userId="9998fe17-a16a-4812-bee6-4bd1cc28babf" providerId="ADAL" clId="{EA501355-A09A-48A7-A232-395BB2693DC0}" dt="2025-01-20T13:27:31.378" v="2482" actId="478"/>
          <ac:spMkLst>
            <pc:docMk/>
            <pc:sldMk cId="3987157755" sldId="309"/>
            <ac:spMk id="50" creationId="{098FF1F7-0B94-6424-8613-3F4A46BEF342}"/>
          </ac:spMkLst>
        </pc:spChg>
        <pc:spChg chg="del mod topLvl">
          <ac:chgData name="Kilian Meier" userId="9998fe17-a16a-4812-bee6-4bd1cc28babf" providerId="ADAL" clId="{EA501355-A09A-48A7-A232-395BB2693DC0}" dt="2025-01-20T13:27:32.904" v="2483" actId="478"/>
          <ac:spMkLst>
            <pc:docMk/>
            <pc:sldMk cId="3987157755" sldId="309"/>
            <ac:spMk id="52" creationId="{0D00387D-7CF7-2C29-0D7F-0C171155C35B}"/>
          </ac:spMkLst>
        </pc:spChg>
        <pc:spChg chg="del mod topLvl">
          <ac:chgData name="Kilian Meier" userId="9998fe17-a16a-4812-bee6-4bd1cc28babf" providerId="ADAL" clId="{EA501355-A09A-48A7-A232-395BB2693DC0}" dt="2025-01-20T13:27:30.272" v="2481" actId="478"/>
          <ac:spMkLst>
            <pc:docMk/>
            <pc:sldMk cId="3987157755" sldId="309"/>
            <ac:spMk id="54" creationId="{3BACED82-FCD6-A619-0138-6D27D52143AB}"/>
          </ac:spMkLst>
        </pc:spChg>
        <pc:spChg chg="del mod topLvl">
          <ac:chgData name="Kilian Meier" userId="9998fe17-a16a-4812-bee6-4bd1cc28babf" providerId="ADAL" clId="{EA501355-A09A-48A7-A232-395BB2693DC0}" dt="2025-01-20T13:26:12.181" v="2451" actId="478"/>
          <ac:spMkLst>
            <pc:docMk/>
            <pc:sldMk cId="3987157755" sldId="309"/>
            <ac:spMk id="56" creationId="{FCE7C3DF-A78F-824A-3989-33E206851BA3}"/>
          </ac:spMkLst>
        </pc:spChg>
        <pc:spChg chg="add mod">
          <ac:chgData name="Kilian Meier" userId="9998fe17-a16a-4812-bee6-4bd1cc28babf" providerId="ADAL" clId="{EA501355-A09A-48A7-A232-395BB2693DC0}" dt="2025-01-20T13:29:10.719" v="2489" actId="571"/>
          <ac:spMkLst>
            <pc:docMk/>
            <pc:sldMk cId="3987157755" sldId="309"/>
            <ac:spMk id="61" creationId="{29B8D808-848C-E4A7-B1AE-86C99491BF61}"/>
          </ac:spMkLst>
        </pc:spChg>
        <pc:spChg chg="add mod">
          <ac:chgData name="Kilian Meier" userId="9998fe17-a16a-4812-bee6-4bd1cc28babf" providerId="ADAL" clId="{EA501355-A09A-48A7-A232-395BB2693DC0}" dt="2025-01-20T13:29:10.719" v="2489" actId="571"/>
          <ac:spMkLst>
            <pc:docMk/>
            <pc:sldMk cId="3987157755" sldId="309"/>
            <ac:spMk id="63" creationId="{ED8B8111-8672-B5D9-7416-EFBF3D872518}"/>
          </ac:spMkLst>
        </pc:spChg>
        <pc:grpChg chg="del mod">
          <ac:chgData name="Kilian Meier" userId="9998fe17-a16a-4812-bee6-4bd1cc28babf" providerId="ADAL" clId="{EA501355-A09A-48A7-A232-395BB2693DC0}" dt="2025-01-20T13:13:18.253" v="2179" actId="165"/>
          <ac:grpSpMkLst>
            <pc:docMk/>
            <pc:sldMk cId="3987157755" sldId="309"/>
            <ac:grpSpMk id="6" creationId="{B4F933EF-D570-56B2-D786-FFB26F6952E9}"/>
          </ac:grpSpMkLst>
        </pc:grpChg>
        <pc:grpChg chg="del mod">
          <ac:chgData name="Kilian Meier" userId="9998fe17-a16a-4812-bee6-4bd1cc28babf" providerId="ADAL" clId="{EA501355-A09A-48A7-A232-395BB2693DC0}" dt="2025-01-20T13:00:43.985" v="2133" actId="478"/>
          <ac:grpSpMkLst>
            <pc:docMk/>
            <pc:sldMk cId="3987157755" sldId="309"/>
            <ac:grpSpMk id="7" creationId="{C9D79DC6-D862-7D1B-E5EB-BCAB36A6CA8F}"/>
          </ac:grpSpMkLst>
        </pc:grpChg>
        <pc:grpChg chg="del">
          <ac:chgData name="Kilian Meier" userId="9998fe17-a16a-4812-bee6-4bd1cc28babf" providerId="ADAL" clId="{EA501355-A09A-48A7-A232-395BB2693DC0}" dt="2025-01-20T13:00:45.823" v="2134" actId="478"/>
          <ac:grpSpMkLst>
            <pc:docMk/>
            <pc:sldMk cId="3987157755" sldId="309"/>
            <ac:grpSpMk id="10" creationId="{021E487F-D1B1-57A0-2933-BE1EF03C0ECF}"/>
          </ac:grpSpMkLst>
        </pc:grpChg>
        <pc:grpChg chg="add del mod">
          <ac:chgData name="Kilian Meier" userId="9998fe17-a16a-4812-bee6-4bd1cc28babf" providerId="ADAL" clId="{EA501355-A09A-48A7-A232-395BB2693DC0}" dt="2025-01-20T13:13:18.253" v="2179" actId="165"/>
          <ac:grpSpMkLst>
            <pc:docMk/>
            <pc:sldMk cId="3987157755" sldId="309"/>
            <ac:grpSpMk id="12" creationId="{CC804E66-55C9-AD65-02DF-3BC8DEC23F80}"/>
          </ac:grpSpMkLst>
        </pc:grpChg>
        <pc:grpChg chg="add del mod">
          <ac:chgData name="Kilian Meier" userId="9998fe17-a16a-4812-bee6-4bd1cc28babf" providerId="ADAL" clId="{EA501355-A09A-48A7-A232-395BB2693DC0}" dt="2025-01-20T13:13:18.253" v="2179" actId="165"/>
          <ac:grpSpMkLst>
            <pc:docMk/>
            <pc:sldMk cId="3987157755" sldId="309"/>
            <ac:grpSpMk id="15" creationId="{55949152-5465-818E-96F6-6052EA20F2AB}"/>
          </ac:grpSpMkLst>
        </pc:grpChg>
        <pc:grpChg chg="add del mod">
          <ac:chgData name="Kilian Meier" userId="9998fe17-a16a-4812-bee6-4bd1cc28babf" providerId="ADAL" clId="{EA501355-A09A-48A7-A232-395BB2693DC0}" dt="2025-01-20T13:13:18.253" v="2179" actId="165"/>
          <ac:grpSpMkLst>
            <pc:docMk/>
            <pc:sldMk cId="3987157755" sldId="309"/>
            <ac:grpSpMk id="19" creationId="{00FBF1A9-B36E-B36C-09B7-63F177B654F6}"/>
          </ac:grpSpMkLst>
        </pc:grpChg>
        <pc:grpChg chg="add del mod">
          <ac:chgData name="Kilian Meier" userId="9998fe17-a16a-4812-bee6-4bd1cc28babf" providerId="ADAL" clId="{EA501355-A09A-48A7-A232-395BB2693DC0}" dt="2025-01-20T13:13:18.253" v="2179" actId="165"/>
          <ac:grpSpMkLst>
            <pc:docMk/>
            <pc:sldMk cId="3987157755" sldId="309"/>
            <ac:grpSpMk id="22" creationId="{1FEAFDB0-D15D-D3CA-E125-416637B4D5FC}"/>
          </ac:grpSpMkLst>
        </pc:grpChg>
        <pc:grpChg chg="add del mod">
          <ac:chgData name="Kilian Meier" userId="9998fe17-a16a-4812-bee6-4bd1cc28babf" providerId="ADAL" clId="{EA501355-A09A-48A7-A232-395BB2693DC0}" dt="2025-01-20T13:25:00.347" v="2431" actId="478"/>
          <ac:grpSpMkLst>
            <pc:docMk/>
            <pc:sldMk cId="3987157755" sldId="309"/>
            <ac:grpSpMk id="45" creationId="{F9017C71-53AE-E2AF-6565-72A0CE35E468}"/>
          </ac:grpSpMkLst>
        </pc:grpChg>
        <pc:grpChg chg="add del mod">
          <ac:chgData name="Kilian Meier" userId="9998fe17-a16a-4812-bee6-4bd1cc28babf" providerId="ADAL" clId="{EA501355-A09A-48A7-A232-395BB2693DC0}" dt="2025-01-20T13:24:09.054" v="2382" actId="165"/>
          <ac:grpSpMkLst>
            <pc:docMk/>
            <pc:sldMk cId="3987157755" sldId="309"/>
            <ac:grpSpMk id="46" creationId="{3E94EAAE-C2AC-5AA8-F7E6-3DCA0DE898D1}"/>
          </ac:grpSpMkLst>
        </pc:grpChg>
        <pc:grpChg chg="add del mod">
          <ac:chgData name="Kilian Meier" userId="9998fe17-a16a-4812-bee6-4bd1cc28babf" providerId="ADAL" clId="{EA501355-A09A-48A7-A232-395BB2693DC0}" dt="2025-01-20T13:29:03.919" v="2487" actId="165"/>
          <ac:grpSpMkLst>
            <pc:docMk/>
            <pc:sldMk cId="3987157755" sldId="309"/>
            <ac:grpSpMk id="47" creationId="{0A506E25-94F8-33B7-DDFA-2C0436102411}"/>
          </ac:grpSpMkLst>
        </pc:grpChg>
        <pc:grpChg chg="add del mod">
          <ac:chgData name="Kilian Meier" userId="9998fe17-a16a-4812-bee6-4bd1cc28babf" providerId="ADAL" clId="{EA501355-A09A-48A7-A232-395BB2693DC0}" dt="2025-01-20T13:25:17.095" v="2434" actId="165"/>
          <ac:grpSpMkLst>
            <pc:docMk/>
            <pc:sldMk cId="3987157755" sldId="309"/>
            <ac:grpSpMk id="48" creationId="{6CA3F06A-3A2D-F6BA-2D94-BD82D872CD77}"/>
          </ac:grpSpMkLst>
        </pc:grpChg>
        <pc:grpChg chg="add mod">
          <ac:chgData name="Kilian Meier" userId="9998fe17-a16a-4812-bee6-4bd1cc28babf" providerId="ADAL" clId="{EA501355-A09A-48A7-A232-395BB2693DC0}" dt="2025-01-20T13:26:08.003" v="2449" actId="164"/>
          <ac:grpSpMkLst>
            <pc:docMk/>
            <pc:sldMk cId="3987157755" sldId="309"/>
            <ac:grpSpMk id="59" creationId="{0E3A6597-1531-7C3C-11EB-F41D2095EAC5}"/>
          </ac:grpSpMkLst>
        </pc:grpChg>
        <pc:grpChg chg="add mod">
          <ac:chgData name="Kilian Meier" userId="9998fe17-a16a-4812-bee6-4bd1cc28babf" providerId="ADAL" clId="{EA501355-A09A-48A7-A232-395BB2693DC0}" dt="2025-01-20T13:29:37.912" v="2496" actId="1038"/>
          <ac:grpSpMkLst>
            <pc:docMk/>
            <pc:sldMk cId="3987157755" sldId="309"/>
            <ac:grpSpMk id="60" creationId="{EEDE87EA-18A8-60BD-FC5D-658566B9339B}"/>
          </ac:grpSpMkLst>
        </pc:grpChg>
        <pc:grpChg chg="add mod">
          <ac:chgData name="Kilian Meier" userId="9998fe17-a16a-4812-bee6-4bd1cc28babf" providerId="ADAL" clId="{EA501355-A09A-48A7-A232-395BB2693DC0}" dt="2025-01-20T13:29:18.211" v="2490" actId="164"/>
          <ac:grpSpMkLst>
            <pc:docMk/>
            <pc:sldMk cId="3987157755" sldId="309"/>
            <ac:grpSpMk id="65" creationId="{20DD5A7E-9AB3-180E-72C4-DC0BE6BD3217}"/>
          </ac:grpSpMkLst>
        </pc:grpChg>
        <pc:picChg chg="mod topLvl">
          <ac:chgData name="Kilian Meier" userId="9998fe17-a16a-4812-bee6-4bd1cc28babf" providerId="ADAL" clId="{EA501355-A09A-48A7-A232-395BB2693DC0}" dt="2025-01-20T13:29:18.211" v="2490" actId="164"/>
          <ac:picMkLst>
            <pc:docMk/>
            <pc:sldMk cId="3987157755" sldId="309"/>
            <ac:picMk id="14" creationId="{A404EC8D-3E00-A197-C658-0B8285191301}"/>
          </ac:picMkLst>
        </pc:picChg>
        <pc:picChg chg="mod topLvl">
          <ac:chgData name="Kilian Meier" userId="9998fe17-a16a-4812-bee6-4bd1cc28babf" providerId="ADAL" clId="{EA501355-A09A-48A7-A232-395BB2693DC0}" dt="2025-01-20T13:29:18.211" v="2490" actId="164"/>
          <ac:picMkLst>
            <pc:docMk/>
            <pc:sldMk cId="3987157755" sldId="309"/>
            <ac:picMk id="18" creationId="{DC10C70E-EE4B-A02E-ACD7-D5A5D6D3527F}"/>
          </ac:picMkLst>
        </pc:picChg>
        <pc:picChg chg="mod topLvl">
          <ac:chgData name="Kilian Meier" userId="9998fe17-a16a-4812-bee6-4bd1cc28babf" providerId="ADAL" clId="{EA501355-A09A-48A7-A232-395BB2693DC0}" dt="2025-01-20T13:29:18.211" v="2490" actId="164"/>
          <ac:picMkLst>
            <pc:docMk/>
            <pc:sldMk cId="3987157755" sldId="309"/>
            <ac:picMk id="21" creationId="{B47055AF-2503-A927-81F3-839705AD7137}"/>
          </ac:picMkLst>
        </pc:picChg>
        <pc:picChg chg="mod topLvl">
          <ac:chgData name="Kilian Meier" userId="9998fe17-a16a-4812-bee6-4bd1cc28babf" providerId="ADAL" clId="{EA501355-A09A-48A7-A232-395BB2693DC0}" dt="2025-01-20T13:29:18.211" v="2490" actId="164"/>
          <ac:picMkLst>
            <pc:docMk/>
            <pc:sldMk cId="3987157755" sldId="309"/>
            <ac:picMk id="24" creationId="{A146AF8F-F7F4-4049-9EB7-0D94A73FD1D4}"/>
          </ac:picMkLst>
        </pc:picChg>
        <pc:picChg chg="add mod">
          <ac:chgData name="Kilian Meier" userId="9998fe17-a16a-4812-bee6-4bd1cc28babf" providerId="ADAL" clId="{EA501355-A09A-48A7-A232-395BB2693DC0}" dt="2025-01-20T13:19:12.581" v="2196" actId="571"/>
          <ac:picMkLst>
            <pc:docMk/>
            <pc:sldMk cId="3987157755" sldId="309"/>
            <ac:picMk id="30" creationId="{A77B16A6-47EC-BE59-6747-846234B32FD4}"/>
          </ac:picMkLst>
        </pc:picChg>
        <pc:picChg chg="mod ord topLvl">
          <ac:chgData name="Kilian Meier" userId="9998fe17-a16a-4812-bee6-4bd1cc28babf" providerId="ADAL" clId="{EA501355-A09A-48A7-A232-395BB2693DC0}" dt="2025-01-20T13:29:03.919" v="2487" actId="165"/>
          <ac:picMkLst>
            <pc:docMk/>
            <pc:sldMk cId="3987157755" sldId="309"/>
            <ac:picMk id="32" creationId="{1B1B301D-CD7F-7224-6B9F-FD07F8153311}"/>
          </ac:picMkLst>
        </pc:picChg>
        <pc:picChg chg="add del mod ord">
          <ac:chgData name="Kilian Meier" userId="9998fe17-a16a-4812-bee6-4bd1cc28babf" providerId="ADAL" clId="{EA501355-A09A-48A7-A232-395BB2693DC0}" dt="2025-01-20T13:22:07.321" v="2315" actId="478"/>
          <ac:picMkLst>
            <pc:docMk/>
            <pc:sldMk cId="3987157755" sldId="309"/>
            <ac:picMk id="34" creationId="{EBC1CA84-97FC-16EA-D2D6-69ED176636D8}"/>
          </ac:picMkLst>
        </pc:picChg>
        <pc:picChg chg="add mod">
          <ac:chgData name="Kilian Meier" userId="9998fe17-a16a-4812-bee6-4bd1cc28babf" providerId="ADAL" clId="{EA501355-A09A-48A7-A232-395BB2693DC0}" dt="2025-01-20T13:23:36.075" v="2377" actId="164"/>
          <ac:picMkLst>
            <pc:docMk/>
            <pc:sldMk cId="3987157755" sldId="309"/>
            <ac:picMk id="36" creationId="{4C89E5D3-CB7D-BE9C-9E9E-B27226A3E7C7}"/>
          </ac:picMkLst>
        </pc:picChg>
        <pc:picChg chg="add mod">
          <ac:chgData name="Kilian Meier" userId="9998fe17-a16a-4812-bee6-4bd1cc28babf" providerId="ADAL" clId="{EA501355-A09A-48A7-A232-395BB2693DC0}" dt="2025-01-20T13:23:36.075" v="2377" actId="164"/>
          <ac:picMkLst>
            <pc:docMk/>
            <pc:sldMk cId="3987157755" sldId="309"/>
            <ac:picMk id="39" creationId="{3D5CC3C7-1BC3-3185-2308-ED82F7FB73FA}"/>
          </ac:picMkLst>
        </pc:picChg>
        <pc:picChg chg="add mod">
          <ac:chgData name="Kilian Meier" userId="9998fe17-a16a-4812-bee6-4bd1cc28babf" providerId="ADAL" clId="{EA501355-A09A-48A7-A232-395BB2693DC0}" dt="2025-01-20T13:23:36.075" v="2377" actId="164"/>
          <ac:picMkLst>
            <pc:docMk/>
            <pc:sldMk cId="3987157755" sldId="309"/>
            <ac:picMk id="41" creationId="{38E8AD0F-6F2A-CEDB-DE51-C4301986C4C4}"/>
          </ac:picMkLst>
        </pc:picChg>
        <pc:picChg chg="add del mod">
          <ac:chgData name="Kilian Meier" userId="9998fe17-a16a-4812-bee6-4bd1cc28babf" providerId="ADAL" clId="{EA501355-A09A-48A7-A232-395BB2693DC0}" dt="2025-01-20T13:22:44.927" v="2370" actId="478"/>
          <ac:picMkLst>
            <pc:docMk/>
            <pc:sldMk cId="3987157755" sldId="309"/>
            <ac:picMk id="43" creationId="{6D59ACB8-0116-10AE-CA38-DE753F520750}"/>
          </ac:picMkLst>
        </pc:picChg>
        <pc:picChg chg="add del mod">
          <ac:chgData name="Kilian Meier" userId="9998fe17-a16a-4812-bee6-4bd1cc28babf" providerId="ADAL" clId="{EA501355-A09A-48A7-A232-395BB2693DC0}" dt="2025-01-20T13:22:52.016" v="2372" actId="478"/>
          <ac:picMkLst>
            <pc:docMk/>
            <pc:sldMk cId="3987157755" sldId="309"/>
            <ac:picMk id="44" creationId="{F81352C3-F8A0-AAB5-B38F-E2CAEB2E9739}"/>
          </ac:picMkLst>
        </pc:picChg>
        <pc:picChg chg="mod topLvl">
          <ac:chgData name="Kilian Meier" userId="9998fe17-a16a-4812-bee6-4bd1cc28babf" providerId="ADAL" clId="{EA501355-A09A-48A7-A232-395BB2693DC0}" dt="2025-01-20T13:26:34.169" v="2455" actId="164"/>
          <ac:picMkLst>
            <pc:docMk/>
            <pc:sldMk cId="3987157755" sldId="309"/>
            <ac:picMk id="51" creationId="{CEE20759-B65C-A4C3-5ADA-22C923D8D307}"/>
          </ac:picMkLst>
        </pc:picChg>
        <pc:picChg chg="mod topLvl">
          <ac:chgData name="Kilian Meier" userId="9998fe17-a16a-4812-bee6-4bd1cc28babf" providerId="ADAL" clId="{EA501355-A09A-48A7-A232-395BB2693DC0}" dt="2025-01-20T13:26:34.169" v="2455" actId="164"/>
          <ac:picMkLst>
            <pc:docMk/>
            <pc:sldMk cId="3987157755" sldId="309"/>
            <ac:picMk id="53" creationId="{A4035562-B262-2D40-C5BE-ED078862015F}"/>
          </ac:picMkLst>
        </pc:picChg>
        <pc:picChg chg="mod topLvl">
          <ac:chgData name="Kilian Meier" userId="9998fe17-a16a-4812-bee6-4bd1cc28babf" providerId="ADAL" clId="{EA501355-A09A-48A7-A232-395BB2693DC0}" dt="2025-01-20T13:26:34.169" v="2455" actId="164"/>
          <ac:picMkLst>
            <pc:docMk/>
            <pc:sldMk cId="3987157755" sldId="309"/>
            <ac:picMk id="55" creationId="{ECEDFB38-B7FA-BDE9-C3F5-AB75F6115664}"/>
          </ac:picMkLst>
        </pc:picChg>
        <pc:picChg chg="del mod topLvl">
          <ac:chgData name="Kilian Meier" userId="9998fe17-a16a-4812-bee6-4bd1cc28babf" providerId="ADAL" clId="{EA501355-A09A-48A7-A232-395BB2693DC0}" dt="2025-01-20T13:25:20.531" v="2435" actId="478"/>
          <ac:picMkLst>
            <pc:docMk/>
            <pc:sldMk cId="3987157755" sldId="309"/>
            <ac:picMk id="57" creationId="{8D714BF6-9F6A-70D2-3370-F2F982EF0EDD}"/>
          </ac:picMkLst>
        </pc:picChg>
        <pc:picChg chg="del mod topLvl">
          <ac:chgData name="Kilian Meier" userId="9998fe17-a16a-4812-bee6-4bd1cc28babf" providerId="ADAL" clId="{EA501355-A09A-48A7-A232-395BB2693DC0}" dt="2025-01-20T13:26:15.856" v="2453" actId="478"/>
          <ac:picMkLst>
            <pc:docMk/>
            <pc:sldMk cId="3987157755" sldId="309"/>
            <ac:picMk id="58" creationId="{9AA65765-147A-B005-A982-1E7832AB23C2}"/>
          </ac:picMkLst>
        </pc:picChg>
        <pc:picChg chg="add mod">
          <ac:chgData name="Kilian Meier" userId="9998fe17-a16a-4812-bee6-4bd1cc28babf" providerId="ADAL" clId="{EA501355-A09A-48A7-A232-395BB2693DC0}" dt="2025-01-20T13:29:10.719" v="2489" actId="571"/>
          <ac:picMkLst>
            <pc:docMk/>
            <pc:sldMk cId="3987157755" sldId="309"/>
            <ac:picMk id="62" creationId="{0B22FB94-B1F7-B1C3-5C45-383D6C12AE47}"/>
          </ac:picMkLst>
        </pc:picChg>
        <pc:picChg chg="add mod">
          <ac:chgData name="Kilian Meier" userId="9998fe17-a16a-4812-bee6-4bd1cc28babf" providerId="ADAL" clId="{EA501355-A09A-48A7-A232-395BB2693DC0}" dt="2025-01-20T13:29:10.719" v="2489" actId="571"/>
          <ac:picMkLst>
            <pc:docMk/>
            <pc:sldMk cId="3987157755" sldId="309"/>
            <ac:picMk id="64" creationId="{720A6F31-C96C-BA22-E5E2-599423E05202}"/>
          </ac:picMkLst>
        </pc:picChg>
      </pc:sldChg>
      <pc:sldChg chg="modSp add mod">
        <pc:chgData name="Kilian Meier" userId="9998fe17-a16a-4812-bee6-4bd1cc28babf" providerId="ADAL" clId="{EA501355-A09A-48A7-A232-395BB2693DC0}" dt="2025-01-20T13:31:50.960" v="2610" actId="20577"/>
        <pc:sldMkLst>
          <pc:docMk/>
          <pc:sldMk cId="3450200182" sldId="310"/>
        </pc:sldMkLst>
        <pc:spChg chg="mod">
          <ac:chgData name="Kilian Meier" userId="9998fe17-a16a-4812-bee6-4bd1cc28babf" providerId="ADAL" clId="{EA501355-A09A-48A7-A232-395BB2693DC0}" dt="2025-01-20T13:30:50.604" v="2515" actId="20577"/>
          <ac:spMkLst>
            <pc:docMk/>
            <pc:sldMk cId="3450200182" sldId="310"/>
            <ac:spMk id="2" creationId="{0412C392-6745-98D3-80BE-D2B8D9F0F182}"/>
          </ac:spMkLst>
        </pc:spChg>
        <pc:spChg chg="mod">
          <ac:chgData name="Kilian Meier" userId="9998fe17-a16a-4812-bee6-4bd1cc28babf" providerId="ADAL" clId="{EA501355-A09A-48A7-A232-395BB2693DC0}" dt="2025-01-20T13:31:50.960" v="2610" actId="20577"/>
          <ac:spMkLst>
            <pc:docMk/>
            <pc:sldMk cId="3450200182" sldId="310"/>
            <ac:spMk id="3" creationId="{3678BE08-2889-48D9-D7CF-C02CD137DB6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260FB9EA-8D0A-F2E3-1D2B-4D72F0A6CE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a:extLst>
              <a:ext uri="{FF2B5EF4-FFF2-40B4-BE49-F238E27FC236}">
                <a16:creationId xmlns:a16="http://schemas.microsoft.com/office/drawing/2014/main" id="{72E5C6A5-A7ED-4FB1-75F3-E791212A5F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B0A733-6B82-4E6A-88E2-CEC95BF50A2A}" type="datetimeFigureOut">
              <a:rPr lang="da-DK" smtClean="0"/>
              <a:t>21-01-2025</a:t>
            </a:fld>
            <a:endParaRPr lang="da-DK"/>
          </a:p>
        </p:txBody>
      </p:sp>
      <p:sp>
        <p:nvSpPr>
          <p:cNvPr id="4" name="Pladsholder til sidefod 3">
            <a:extLst>
              <a:ext uri="{FF2B5EF4-FFF2-40B4-BE49-F238E27FC236}">
                <a16:creationId xmlns:a16="http://schemas.microsoft.com/office/drawing/2014/main" id="{0C57FC3D-69A3-93AF-4863-DAF4C59297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a:extLst>
              <a:ext uri="{FF2B5EF4-FFF2-40B4-BE49-F238E27FC236}">
                <a16:creationId xmlns:a16="http://schemas.microsoft.com/office/drawing/2014/main" id="{AF79F9EF-10FA-E235-674F-B672925C00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4F020A-074B-4C29-A37F-99C3513D6407}" type="slidenum">
              <a:rPr lang="da-DK" smtClean="0"/>
              <a:t>‹#›</a:t>
            </a:fld>
            <a:endParaRPr lang="da-DK"/>
          </a:p>
        </p:txBody>
      </p:sp>
    </p:spTree>
    <p:extLst>
      <p:ext uri="{BB962C8B-B14F-4D97-AF65-F5344CB8AC3E}">
        <p14:creationId xmlns:p14="http://schemas.microsoft.com/office/powerpoint/2010/main" val="13148252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B51D8-D152-4651-B338-767E1F4E5F41}" type="datetimeFigureOut">
              <a:rPr lang="da-DK" smtClean="0"/>
              <a:t>21-01-2025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41A3D2-68D9-4DC0-9B34-3B0BF56415C4}" type="slidenum">
              <a:rPr lang="da-DK" smtClean="0"/>
              <a:t>‹#›</a:t>
            </a:fld>
            <a:endParaRPr lang="da-DK"/>
          </a:p>
        </p:txBody>
      </p:sp>
    </p:spTree>
    <p:extLst>
      <p:ext uri="{BB962C8B-B14F-4D97-AF65-F5344CB8AC3E}">
        <p14:creationId xmlns:p14="http://schemas.microsoft.com/office/powerpoint/2010/main" val="175310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641A3D2-68D9-4DC0-9B34-3B0BF56415C4}" type="slidenum">
              <a:rPr lang="da-DK" smtClean="0"/>
              <a:t>6</a:t>
            </a:fld>
            <a:endParaRPr lang="da-DK"/>
          </a:p>
        </p:txBody>
      </p:sp>
    </p:spTree>
    <p:extLst>
      <p:ext uri="{BB962C8B-B14F-4D97-AF65-F5344CB8AC3E}">
        <p14:creationId xmlns:p14="http://schemas.microsoft.com/office/powerpoint/2010/main" val="4205888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p:spTree>
      <p:nvGrpSpPr>
        <p:cNvPr id="1" name=""/>
        <p:cNvGrpSpPr/>
        <p:nvPr/>
      </p:nvGrpSpPr>
      <p:grpSpPr>
        <a:xfrm>
          <a:off x="0" y="0"/>
          <a:ext cx="0" cy="0"/>
          <a:chOff x="0" y="0"/>
          <a:chExt cx="0" cy="0"/>
        </a:xfrm>
      </p:grpSpPr>
      <p:pic>
        <p:nvPicPr>
          <p:cNvPr id="22" name="Billede 21" descr="Et billede, der indeholder maleri, tegning, illustration/afbildning, Børnekunst&#10;&#10;Automatisk genereret beskrivelse">
            <a:extLst>
              <a:ext uri="{FF2B5EF4-FFF2-40B4-BE49-F238E27FC236}">
                <a16:creationId xmlns:a16="http://schemas.microsoft.com/office/drawing/2014/main" id="{BBFF3E24-D3EC-042F-636F-CC72F52C07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433" r="56733"/>
          <a:stretch/>
        </p:blipFill>
        <p:spPr>
          <a:xfrm>
            <a:off x="6096001" y="0"/>
            <a:ext cx="6096000" cy="6858000"/>
          </a:xfrm>
          <a:prstGeom prst="rect">
            <a:avLst/>
          </a:prstGeom>
        </p:spPr>
      </p:pic>
      <p:sp>
        <p:nvSpPr>
          <p:cNvPr id="20" name="Kombinationstegning: figur 19">
            <a:extLst>
              <a:ext uri="{FF2B5EF4-FFF2-40B4-BE49-F238E27FC236}">
                <a16:creationId xmlns:a16="http://schemas.microsoft.com/office/drawing/2014/main" id="{BE2E3782-E3AB-D2BF-D5C2-F8274A14BAA1}"/>
              </a:ext>
            </a:extLst>
          </p:cNvPr>
          <p:cNvSpPr/>
          <p:nvPr userDrawn="1"/>
        </p:nvSpPr>
        <p:spPr>
          <a:xfrm>
            <a:off x="0" y="0"/>
            <a:ext cx="7498340" cy="6858000"/>
          </a:xfrm>
          <a:custGeom>
            <a:avLst/>
            <a:gdLst>
              <a:gd name="connsiteX0" fmla="*/ 0 w 7498340"/>
              <a:gd name="connsiteY0" fmla="*/ 0 h 6858000"/>
              <a:gd name="connsiteX1" fmla="*/ 7498340 w 7498340"/>
              <a:gd name="connsiteY1" fmla="*/ 0 h 6858000"/>
              <a:gd name="connsiteX2" fmla="*/ 7368034 w 7498340"/>
              <a:gd name="connsiteY2" fmla="*/ 136674 h 6858000"/>
              <a:gd name="connsiteX3" fmla="*/ 6096000 w 7498340"/>
              <a:gd name="connsiteY3" fmla="*/ 3429000 h 6858000"/>
              <a:gd name="connsiteX4" fmla="*/ 7368034 w 7498340"/>
              <a:gd name="connsiteY4" fmla="*/ 6721326 h 6858000"/>
              <a:gd name="connsiteX5" fmla="*/ 7498340 w 7498340"/>
              <a:gd name="connsiteY5" fmla="*/ 6858000 h 6858000"/>
              <a:gd name="connsiteX6" fmla="*/ 0 w 74983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8340" h="6858000">
                <a:moveTo>
                  <a:pt x="0" y="0"/>
                </a:moveTo>
                <a:lnTo>
                  <a:pt x="7498340" y="0"/>
                </a:lnTo>
                <a:lnTo>
                  <a:pt x="7368034" y="136674"/>
                </a:lnTo>
                <a:cubicBezTo>
                  <a:pt x="6577698" y="1006238"/>
                  <a:pt x="6096000" y="2161366"/>
                  <a:pt x="6096000" y="3429000"/>
                </a:cubicBezTo>
                <a:cubicBezTo>
                  <a:pt x="6096000" y="4696635"/>
                  <a:pt x="6577698" y="5851763"/>
                  <a:pt x="7368034" y="6721326"/>
                </a:cubicBezTo>
                <a:lnTo>
                  <a:pt x="7498340" y="6858000"/>
                </a:lnTo>
                <a:lnTo>
                  <a:pt x="0" y="6858000"/>
                </a:lnTo>
                <a:close/>
              </a:path>
            </a:pathLst>
          </a:custGeom>
          <a:solidFill>
            <a:schemeClr val="accent1"/>
          </a:solidFill>
          <a:ln>
            <a:noFill/>
          </a:ln>
          <a:effectLst>
            <a:outerShdw blurRad="88900" sx="101000" sy="101000" algn="l" rotWithShape="0">
              <a:schemeClr val="accent1">
                <a:lumMod val="75000"/>
                <a:alpha val="67000"/>
              </a:scheme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0E603C28-AC13-E90B-B5FB-EE929EAA0EEA}"/>
              </a:ext>
            </a:extLst>
          </p:cNvPr>
          <p:cNvSpPr>
            <a:spLocks noGrp="1"/>
          </p:cNvSpPr>
          <p:nvPr>
            <p:ph type="ctrTitle" hasCustomPrompt="1"/>
          </p:nvPr>
        </p:nvSpPr>
        <p:spPr>
          <a:xfrm>
            <a:off x="334963" y="2520108"/>
            <a:ext cx="5291142" cy="1800200"/>
          </a:xfrm>
        </p:spPr>
        <p:txBody>
          <a:bodyPr anchor="b">
            <a:normAutofit/>
          </a:bodyPr>
          <a:lstStyle>
            <a:lvl1pPr algn="l">
              <a:defRPr sz="4000">
                <a:solidFill>
                  <a:schemeClr val="bg1"/>
                </a:solidFill>
              </a:defRPr>
            </a:lvl1pPr>
          </a:lstStyle>
          <a:p>
            <a:r>
              <a:rPr lang="da-DK" err="1"/>
              <a:t>Click</a:t>
            </a:r>
            <a:r>
              <a:rPr lang="da-DK"/>
              <a:t> to </a:t>
            </a:r>
            <a:r>
              <a:rPr lang="da-DK" err="1"/>
              <a:t>add</a:t>
            </a:r>
            <a:r>
              <a:rPr lang="da-DK"/>
              <a:t> </a:t>
            </a:r>
            <a:r>
              <a:rPr lang="da-DK" err="1"/>
              <a:t>presentation</a:t>
            </a:r>
            <a:r>
              <a:rPr lang="da-DK"/>
              <a:t> </a:t>
            </a:r>
            <a:r>
              <a:rPr lang="da-DK" err="1"/>
              <a:t>title</a:t>
            </a:r>
            <a:r>
              <a:rPr lang="da-DK"/>
              <a:t>…</a:t>
            </a:r>
          </a:p>
        </p:txBody>
      </p:sp>
      <p:sp>
        <p:nvSpPr>
          <p:cNvPr id="13" name="Pladsholder til tekst 19">
            <a:extLst>
              <a:ext uri="{FF2B5EF4-FFF2-40B4-BE49-F238E27FC236}">
                <a16:creationId xmlns:a16="http://schemas.microsoft.com/office/drawing/2014/main" id="{6CB1EC0C-A7B4-F576-C346-EA3FE7269B85}"/>
              </a:ext>
            </a:extLst>
          </p:cNvPr>
          <p:cNvSpPr>
            <a:spLocks noGrp="1"/>
          </p:cNvSpPr>
          <p:nvPr>
            <p:ph type="body" sz="quarter" idx="10" hasCustomPrompt="1"/>
          </p:nvPr>
        </p:nvSpPr>
        <p:spPr>
          <a:xfrm>
            <a:off x="334963" y="5589240"/>
            <a:ext cx="5291142" cy="935384"/>
          </a:xfrm>
        </p:spPr>
        <p:txBody>
          <a:bodyPr anchor="b">
            <a:normAutofit/>
          </a:bodyPr>
          <a:lstStyle>
            <a:lvl1pPr marL="0" indent="0">
              <a:buNone/>
              <a:defRPr sz="2000">
                <a:solidFill>
                  <a:schemeClr val="bg1"/>
                </a:solidFill>
              </a:defRPr>
            </a:lvl1pPr>
          </a:lstStyle>
          <a:p>
            <a:pPr lvl="0"/>
            <a:r>
              <a:rPr lang="da-DK" err="1"/>
              <a:t>Insert</a:t>
            </a:r>
            <a:r>
              <a:rPr lang="da-DK"/>
              <a:t> </a:t>
            </a:r>
            <a:r>
              <a:rPr lang="da-DK" err="1"/>
              <a:t>name</a:t>
            </a:r>
            <a:r>
              <a:rPr lang="da-DK"/>
              <a:t>, </a:t>
            </a:r>
            <a:r>
              <a:rPr lang="da-DK" err="1"/>
              <a:t>title</a:t>
            </a:r>
            <a:r>
              <a:rPr lang="da-DK"/>
              <a:t>, organisation</a:t>
            </a:r>
          </a:p>
        </p:txBody>
      </p:sp>
      <p:sp>
        <p:nvSpPr>
          <p:cNvPr id="14" name="Freeform 4">
            <a:extLst>
              <a:ext uri="{FF2B5EF4-FFF2-40B4-BE49-F238E27FC236}">
                <a16:creationId xmlns:a16="http://schemas.microsoft.com/office/drawing/2014/main" id="{0E132636-CC3E-CC93-33F6-3C9B25D14AF2}"/>
              </a:ext>
            </a:extLst>
          </p:cNvPr>
          <p:cNvSpPr/>
          <p:nvPr userDrawn="1"/>
        </p:nvSpPr>
        <p:spPr>
          <a:xfrm>
            <a:off x="334963" y="317267"/>
            <a:ext cx="1056781" cy="799558"/>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15" name="Freeform 7">
            <a:extLst>
              <a:ext uri="{FF2B5EF4-FFF2-40B4-BE49-F238E27FC236}">
                <a16:creationId xmlns:a16="http://schemas.microsoft.com/office/drawing/2014/main" id="{6B4D7968-02D6-1EC0-908A-53D44F88345B}"/>
              </a:ext>
            </a:extLst>
          </p:cNvPr>
          <p:cNvSpPr/>
          <p:nvPr userDrawn="1"/>
        </p:nvSpPr>
        <p:spPr>
          <a:xfrm>
            <a:off x="1726707" y="410009"/>
            <a:ext cx="3024336" cy="706816"/>
          </a:xfrm>
          <a:custGeom>
            <a:avLst/>
            <a:gdLst/>
            <a:ahLst/>
            <a:cxnLst/>
            <a:rect l="l" t="t" r="r" b="b"/>
            <a:pathLst>
              <a:path w="6220695" h="1369881">
                <a:moveTo>
                  <a:pt x="0" y="0"/>
                </a:moveTo>
                <a:lnTo>
                  <a:pt x="6220695" y="0"/>
                </a:lnTo>
                <a:lnTo>
                  <a:pt x="6220695" y="1369881"/>
                </a:lnTo>
                <a:lnTo>
                  <a:pt x="0" y="1369881"/>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txBody>
          <a:bodyPr/>
          <a:lstStyle/>
          <a:p>
            <a:endParaRPr lang="da-DK"/>
          </a:p>
        </p:txBody>
      </p:sp>
    </p:spTree>
    <p:extLst>
      <p:ext uri="{BB962C8B-B14F-4D97-AF65-F5344CB8AC3E}">
        <p14:creationId xmlns:p14="http://schemas.microsoft.com/office/powerpoint/2010/main" val="117879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1DE65F-0F28-CBAE-A54B-1F25DC1149DE}"/>
              </a:ext>
            </a:extLst>
          </p:cNvPr>
          <p:cNvSpPr>
            <a:spLocks noGrp="1"/>
          </p:cNvSpPr>
          <p:nvPr>
            <p:ph type="title" hasCustomPrompt="1"/>
          </p:nvPr>
        </p:nvSpPr>
        <p:spPr>
          <a:xfrm>
            <a:off x="839788" y="365125"/>
            <a:ext cx="10515600" cy="1325563"/>
          </a:xfrm>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BB0F784C-5251-3481-EDC0-B41E0D52435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Clik</a:t>
            </a:r>
            <a:r>
              <a:rPr lang="da-DK"/>
              <a:t> to </a:t>
            </a:r>
            <a:r>
              <a:rPr lang="da-DK" err="1"/>
              <a:t>add</a:t>
            </a:r>
            <a:r>
              <a:rPr lang="da-DK"/>
              <a:t> </a:t>
            </a:r>
            <a:r>
              <a:rPr lang="da-DK" err="1"/>
              <a:t>subtitle</a:t>
            </a:r>
            <a:endParaRPr lang="da-DK"/>
          </a:p>
        </p:txBody>
      </p:sp>
      <p:sp>
        <p:nvSpPr>
          <p:cNvPr id="4" name="Pladsholder til indhold 3">
            <a:extLst>
              <a:ext uri="{FF2B5EF4-FFF2-40B4-BE49-F238E27FC236}">
                <a16:creationId xmlns:a16="http://schemas.microsoft.com/office/drawing/2014/main" id="{44EDFCEA-AEC3-4462-B0F8-C040C5F058D9}"/>
              </a:ext>
            </a:extLst>
          </p:cNvPr>
          <p:cNvSpPr>
            <a:spLocks noGrp="1"/>
          </p:cNvSpPr>
          <p:nvPr>
            <p:ph sz="half" idx="2" hasCustomPrompt="1"/>
          </p:nvPr>
        </p:nvSpPr>
        <p:spPr>
          <a:xfrm>
            <a:off x="839788" y="2505075"/>
            <a:ext cx="5157787" cy="3684588"/>
          </a:xfrm>
        </p:spPr>
        <p:txBody>
          <a:bodyPr>
            <a:normAutofit/>
          </a:bodyPr>
          <a:lstStyle>
            <a:lvl1pPr>
              <a:defRPr sz="2000"/>
            </a:lvl1pPr>
          </a:lstStyle>
          <a:p>
            <a:pPr lvl="0"/>
            <a:r>
              <a:rPr lang="da-DK" err="1"/>
              <a:t>Click</a:t>
            </a:r>
            <a:r>
              <a:rPr lang="da-DK"/>
              <a:t> to </a:t>
            </a:r>
            <a:r>
              <a:rPr lang="da-DK" err="1"/>
              <a:t>add</a:t>
            </a:r>
            <a:r>
              <a:rPr lang="da-DK"/>
              <a:t> </a:t>
            </a:r>
            <a:r>
              <a:rPr lang="da-DK" err="1"/>
              <a:t>text</a:t>
            </a:r>
            <a:r>
              <a:rPr lang="da-DK"/>
              <a:t>/content</a:t>
            </a:r>
          </a:p>
        </p:txBody>
      </p:sp>
      <p:sp>
        <p:nvSpPr>
          <p:cNvPr id="5" name="Pladsholder til tekst 4">
            <a:extLst>
              <a:ext uri="{FF2B5EF4-FFF2-40B4-BE49-F238E27FC236}">
                <a16:creationId xmlns:a16="http://schemas.microsoft.com/office/drawing/2014/main" id="{54CCD3DE-257C-DBFE-FD8E-AD65F0AE2BC0}"/>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Clik</a:t>
            </a:r>
            <a:r>
              <a:rPr lang="da-DK"/>
              <a:t> to </a:t>
            </a:r>
            <a:r>
              <a:rPr lang="da-DK" err="1"/>
              <a:t>add</a:t>
            </a:r>
            <a:r>
              <a:rPr lang="da-DK"/>
              <a:t> </a:t>
            </a:r>
            <a:r>
              <a:rPr lang="da-DK" err="1"/>
              <a:t>subtitle</a:t>
            </a:r>
            <a:endParaRPr lang="da-DK"/>
          </a:p>
        </p:txBody>
      </p:sp>
      <p:sp>
        <p:nvSpPr>
          <p:cNvPr id="6" name="Pladsholder til indhold 5">
            <a:extLst>
              <a:ext uri="{FF2B5EF4-FFF2-40B4-BE49-F238E27FC236}">
                <a16:creationId xmlns:a16="http://schemas.microsoft.com/office/drawing/2014/main" id="{305BC1BF-DA3E-F995-5FC1-2FF26E425683}"/>
              </a:ext>
            </a:extLst>
          </p:cNvPr>
          <p:cNvSpPr>
            <a:spLocks noGrp="1"/>
          </p:cNvSpPr>
          <p:nvPr>
            <p:ph sz="quarter" idx="4" hasCustomPrompt="1"/>
          </p:nvPr>
        </p:nvSpPr>
        <p:spPr>
          <a:xfrm>
            <a:off x="6172200" y="2505075"/>
            <a:ext cx="5183188" cy="3684588"/>
          </a:xfrm>
        </p:spPr>
        <p:txBody>
          <a:bodyPr>
            <a:normAutofit/>
          </a:bodyPr>
          <a:lstStyle>
            <a:lvl1pPr>
              <a:defRPr sz="2000"/>
            </a:lvl1pPr>
          </a:lstStyle>
          <a:p>
            <a:pPr lvl="0"/>
            <a:r>
              <a:rPr lang="da-DK" err="1"/>
              <a:t>Click</a:t>
            </a:r>
            <a:r>
              <a:rPr lang="da-DK"/>
              <a:t> to </a:t>
            </a:r>
            <a:r>
              <a:rPr lang="da-DK" err="1"/>
              <a:t>add</a:t>
            </a:r>
            <a:r>
              <a:rPr lang="da-DK"/>
              <a:t> </a:t>
            </a:r>
            <a:r>
              <a:rPr lang="da-DK" err="1"/>
              <a:t>text</a:t>
            </a:r>
            <a:r>
              <a:rPr lang="da-DK"/>
              <a:t>/content</a:t>
            </a:r>
          </a:p>
        </p:txBody>
      </p:sp>
      <p:sp>
        <p:nvSpPr>
          <p:cNvPr id="8" name="Pladsholder til sidefod 7">
            <a:extLst>
              <a:ext uri="{FF2B5EF4-FFF2-40B4-BE49-F238E27FC236}">
                <a16:creationId xmlns:a16="http://schemas.microsoft.com/office/drawing/2014/main" id="{A47DF28D-EC78-A38A-E806-8A11420C180F}"/>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9" name="Pladsholder til slidenummer 8">
            <a:extLst>
              <a:ext uri="{FF2B5EF4-FFF2-40B4-BE49-F238E27FC236}">
                <a16:creationId xmlns:a16="http://schemas.microsoft.com/office/drawing/2014/main" id="{6AED7404-2F0A-EF3A-BC7D-76CEC0D555E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124197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text &amp; round photo/illustration">
    <p:bg>
      <p:bgPr>
        <a:solidFill>
          <a:srgbClr val="FFF4EA"/>
        </a:solidFill>
        <a:effectLst/>
      </p:bgPr>
    </p:bg>
    <p:spTree>
      <p:nvGrpSpPr>
        <p:cNvPr id="1" name=""/>
        <p:cNvGrpSpPr/>
        <p:nvPr/>
      </p:nvGrpSpPr>
      <p:grpSpPr>
        <a:xfrm>
          <a:off x="0" y="0"/>
          <a:ext cx="0" cy="0"/>
          <a:chOff x="0" y="0"/>
          <a:chExt cx="0" cy="0"/>
        </a:xfrm>
      </p:grpSpPr>
      <p:sp>
        <p:nvSpPr>
          <p:cNvPr id="23" name="Kombinationstegning: figur 22">
            <a:extLst>
              <a:ext uri="{FF2B5EF4-FFF2-40B4-BE49-F238E27FC236}">
                <a16:creationId xmlns:a16="http://schemas.microsoft.com/office/drawing/2014/main" id="{A0826826-7C71-B069-405D-FDF7EDF55B91}"/>
              </a:ext>
            </a:extLst>
          </p:cNvPr>
          <p:cNvSpPr/>
          <p:nvPr userDrawn="1"/>
        </p:nvSpPr>
        <p:spPr>
          <a:xfrm>
            <a:off x="0" y="0"/>
            <a:ext cx="8879632" cy="6858000"/>
          </a:xfrm>
          <a:custGeom>
            <a:avLst/>
            <a:gdLst>
              <a:gd name="connsiteX0" fmla="*/ 0 w 8879632"/>
              <a:gd name="connsiteY0" fmla="*/ 0 h 6858000"/>
              <a:gd name="connsiteX1" fmla="*/ 2783632 w 8879632"/>
              <a:gd name="connsiteY1" fmla="*/ 0 h 6858000"/>
              <a:gd name="connsiteX2" fmla="*/ 2999656 w 8879632"/>
              <a:gd name="connsiteY2" fmla="*/ 0 h 6858000"/>
              <a:gd name="connsiteX3" fmla="*/ 8879632 w 8879632"/>
              <a:gd name="connsiteY3" fmla="*/ 0 h 6858000"/>
              <a:gd name="connsiteX4" fmla="*/ 5450632 w 8879632"/>
              <a:gd name="connsiteY4" fmla="*/ 3429000 h 6858000"/>
              <a:gd name="connsiteX5" fmla="*/ 8879632 w 8879632"/>
              <a:gd name="connsiteY5" fmla="*/ 6858000 h 6858000"/>
              <a:gd name="connsiteX6" fmla="*/ 2999656 w 8879632"/>
              <a:gd name="connsiteY6" fmla="*/ 6858000 h 6858000"/>
              <a:gd name="connsiteX7" fmla="*/ 2783632 w 8879632"/>
              <a:gd name="connsiteY7" fmla="*/ 6858000 h 6858000"/>
              <a:gd name="connsiteX8" fmla="*/ 0 w 887963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632" h="6858000">
                <a:moveTo>
                  <a:pt x="0" y="0"/>
                </a:moveTo>
                <a:lnTo>
                  <a:pt x="2783632" y="0"/>
                </a:lnTo>
                <a:lnTo>
                  <a:pt x="2999656" y="0"/>
                </a:lnTo>
                <a:lnTo>
                  <a:pt x="8879632" y="0"/>
                </a:lnTo>
                <a:cubicBezTo>
                  <a:pt x="6985848" y="0"/>
                  <a:pt x="5450632" y="1535216"/>
                  <a:pt x="5450632" y="3429000"/>
                </a:cubicBezTo>
                <a:cubicBezTo>
                  <a:pt x="5450632" y="5322784"/>
                  <a:pt x="6985848" y="6858000"/>
                  <a:pt x="8879632" y="6858000"/>
                </a:cubicBezTo>
                <a:lnTo>
                  <a:pt x="2999656" y="6858000"/>
                </a:lnTo>
                <a:lnTo>
                  <a:pt x="2783632" y="6858000"/>
                </a:lnTo>
                <a:lnTo>
                  <a:pt x="0" y="6858000"/>
                </a:lnTo>
                <a:close/>
              </a:path>
            </a:pathLst>
          </a:custGeom>
          <a:ln>
            <a:noFill/>
          </a:ln>
          <a:effectLst>
            <a:outerShdw blurRad="101600" sx="101000" sy="101000" algn="l" rotWithShape="0">
              <a:schemeClr val="accent5">
                <a:lumMod val="25000"/>
                <a:alpha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7" name="Pladsholder til billede 26">
            <a:extLst>
              <a:ext uri="{FF2B5EF4-FFF2-40B4-BE49-F238E27FC236}">
                <a16:creationId xmlns:a16="http://schemas.microsoft.com/office/drawing/2014/main" id="{CA71B4A4-02FF-EE02-BDCC-AE1F9E86ABA6}"/>
              </a:ext>
            </a:extLst>
          </p:cNvPr>
          <p:cNvSpPr>
            <a:spLocks noGrp="1"/>
          </p:cNvSpPr>
          <p:nvPr>
            <p:ph type="pic" sz="quarter" idx="16" hasCustomPrompt="1"/>
          </p:nvPr>
        </p:nvSpPr>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p:spPr>
        <p:txBody>
          <a:bodyPr wrap="square">
            <a:noAutofit/>
          </a:bodyPr>
          <a:lstStyle>
            <a:lvl1pPr>
              <a:defRPr/>
            </a:lvl1pPr>
          </a:lstStyle>
          <a:p>
            <a:r>
              <a:rPr lang="da-DK" err="1"/>
              <a:t>Click</a:t>
            </a:r>
            <a:r>
              <a:rPr lang="da-DK"/>
              <a:t> </a:t>
            </a:r>
            <a:r>
              <a:rPr lang="da-DK" err="1"/>
              <a:t>icon</a:t>
            </a:r>
            <a:r>
              <a:rPr lang="da-DK"/>
              <a:t> to </a:t>
            </a:r>
            <a:r>
              <a:rPr lang="da-DK" err="1"/>
              <a:t>insert</a:t>
            </a:r>
            <a:r>
              <a:rPr lang="da-DK"/>
              <a:t> </a:t>
            </a:r>
            <a:r>
              <a:rPr lang="da-DK" err="1"/>
              <a:t>photo</a:t>
            </a:r>
            <a:endParaRPr lang="da-DK"/>
          </a:p>
        </p:txBody>
      </p:sp>
      <p:sp>
        <p:nvSpPr>
          <p:cNvPr id="17" name="Date Placeholder 14">
            <a:extLst>
              <a:ext uri="{FF2B5EF4-FFF2-40B4-BE49-F238E27FC236}">
                <a16:creationId xmlns:a16="http://schemas.microsoft.com/office/drawing/2014/main" id="{D63CFED0-47FC-4852-81C1-6B705FD6417D}"/>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21-01-2025</a:t>
            </a:fld>
            <a:endParaRPr kumimoji="0" lang="da-DK" sz="100" b="0" i="0" u="none" strike="noStrike" kern="1200" cap="none" spc="0" normalizeH="0" baseline="0" noProof="0">
              <a:ln>
                <a:noFill/>
              </a:ln>
              <a:noFill/>
              <a:effectLst/>
              <a:uLnTx/>
              <a:uFillTx/>
              <a:latin typeface="Franklin Gothic Book" panose="020B0503020102020204"/>
              <a:ea typeface="+mn-ea"/>
              <a:cs typeface="+mn-cs"/>
            </a:endParaRPr>
          </a:p>
        </p:txBody>
      </p:sp>
      <p:sp>
        <p:nvSpPr>
          <p:cNvPr id="10" name="Titel 9">
            <a:extLst>
              <a:ext uri="{FF2B5EF4-FFF2-40B4-BE49-F238E27FC236}">
                <a16:creationId xmlns:a16="http://schemas.microsoft.com/office/drawing/2014/main" id="{D91B4F63-346C-842F-8B1F-15E452DC3074}"/>
              </a:ext>
            </a:extLst>
          </p:cNvPr>
          <p:cNvSpPr>
            <a:spLocks noGrp="1"/>
          </p:cNvSpPr>
          <p:nvPr>
            <p:ph type="title" hasCustomPrompt="1"/>
          </p:nvPr>
        </p:nvSpPr>
        <p:spPr>
          <a:xfrm>
            <a:off x="334963" y="333376"/>
            <a:ext cx="4464893" cy="2297544"/>
          </a:xfrm>
        </p:spPr>
        <p:txBody>
          <a:bodyPr/>
          <a:lstStyle>
            <a:lvl1pPr>
              <a:defRPr>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18" name="Pladsholder til sidefod 17">
            <a:extLst>
              <a:ext uri="{FF2B5EF4-FFF2-40B4-BE49-F238E27FC236}">
                <a16:creationId xmlns:a16="http://schemas.microsoft.com/office/drawing/2014/main" id="{60DBDC8E-1B6B-8AA5-C13F-32F99C4926E2}"/>
              </a:ext>
            </a:extLst>
          </p:cNvPr>
          <p:cNvSpPr>
            <a:spLocks noGrp="1"/>
          </p:cNvSpPr>
          <p:nvPr>
            <p:ph type="ftr" sz="quarter" idx="14"/>
          </p:nvPr>
        </p:nvSpPr>
        <p:spPr/>
        <p:txBody>
          <a:bodyPr/>
          <a:lstStyle/>
          <a:p>
            <a:r>
              <a:rPr lang="da-DK"/>
              <a:t>WildDrone.eu</a:t>
            </a:r>
          </a:p>
        </p:txBody>
      </p:sp>
      <p:sp>
        <p:nvSpPr>
          <p:cNvPr id="19" name="Pladsholder til slidenummer 18">
            <a:extLst>
              <a:ext uri="{FF2B5EF4-FFF2-40B4-BE49-F238E27FC236}">
                <a16:creationId xmlns:a16="http://schemas.microsoft.com/office/drawing/2014/main" id="{85AA0FE7-8829-A9A2-21FF-F1024A7F05FD}"/>
              </a:ext>
            </a:extLst>
          </p:cNvPr>
          <p:cNvSpPr>
            <a:spLocks noGrp="1"/>
          </p:cNvSpPr>
          <p:nvPr>
            <p:ph type="sldNum" sz="quarter" idx="15"/>
          </p:nvPr>
        </p:nvSpPr>
        <p:spPr/>
        <p:txBody>
          <a:bodyPr/>
          <a:lstStyle/>
          <a:p>
            <a:fld id="{CD4428A2-4AF9-4643-9DDE-D12577DDFBF4}" type="slidenum">
              <a:rPr lang="da-DK" smtClean="0"/>
              <a:t>‹#›</a:t>
            </a:fld>
            <a:endParaRPr lang="da-DK"/>
          </a:p>
        </p:txBody>
      </p:sp>
      <p:sp>
        <p:nvSpPr>
          <p:cNvPr id="30" name="Pladsholder til tekst 29">
            <a:extLst>
              <a:ext uri="{FF2B5EF4-FFF2-40B4-BE49-F238E27FC236}">
                <a16:creationId xmlns:a16="http://schemas.microsoft.com/office/drawing/2014/main" id="{8648D627-65DD-2808-A62D-766F73F42531}"/>
              </a:ext>
            </a:extLst>
          </p:cNvPr>
          <p:cNvSpPr>
            <a:spLocks noGrp="1"/>
          </p:cNvSpPr>
          <p:nvPr>
            <p:ph type="body" sz="quarter" idx="17" hasCustomPrompt="1"/>
          </p:nvPr>
        </p:nvSpPr>
        <p:spPr>
          <a:xfrm>
            <a:off x="334962" y="2924945"/>
            <a:ext cx="4464893" cy="3599680"/>
          </a:xfrm>
        </p:spPr>
        <p:txBody>
          <a:bodyPr>
            <a:normAutofit/>
          </a:bodyPr>
          <a:lstStyle>
            <a:lvl1pPr>
              <a:defRPr sz="2400">
                <a:solidFill>
                  <a:schemeClr val="bg1"/>
                </a:solidFill>
              </a:defRPr>
            </a:lvl1pPr>
          </a:lstStyle>
          <a:p>
            <a:pPr lvl="0"/>
            <a:r>
              <a:rPr lang="da-DK" err="1"/>
              <a:t>Click</a:t>
            </a:r>
            <a:r>
              <a:rPr lang="da-DK"/>
              <a:t> to </a:t>
            </a:r>
            <a:r>
              <a:rPr lang="da-DK" err="1"/>
              <a:t>add</a:t>
            </a:r>
            <a:r>
              <a:rPr lang="da-DK"/>
              <a:t> </a:t>
            </a:r>
            <a:r>
              <a:rPr lang="da-DK" err="1"/>
              <a:t>text</a:t>
            </a:r>
            <a:r>
              <a:rPr lang="da-DK"/>
              <a:t>…</a:t>
            </a:r>
          </a:p>
        </p:txBody>
      </p:sp>
    </p:spTree>
    <p:extLst>
      <p:ext uri="{BB962C8B-B14F-4D97-AF65-F5344CB8AC3E}">
        <p14:creationId xmlns:p14="http://schemas.microsoft.com/office/powerpoint/2010/main" val="170230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Text &amp; content">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BCD125E0-791F-AFD5-E6F8-B5647710A75E}"/>
              </a:ext>
            </a:extLst>
          </p:cNvPr>
          <p:cNvSpPr/>
          <p:nvPr userDrawn="1"/>
        </p:nvSpPr>
        <p:spPr>
          <a:xfrm>
            <a:off x="0" y="0"/>
            <a:ext cx="6096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4A169061-919B-37A6-2D3D-FDF924F37F8D}"/>
              </a:ext>
            </a:extLst>
          </p:cNvPr>
          <p:cNvSpPr>
            <a:spLocks noGrp="1"/>
          </p:cNvSpPr>
          <p:nvPr>
            <p:ph type="title" hasCustomPrompt="1"/>
          </p:nvPr>
        </p:nvSpPr>
        <p:spPr>
          <a:xfrm>
            <a:off x="839788" y="333375"/>
            <a:ext cx="3932237" cy="1724025"/>
          </a:xfrm>
        </p:spPr>
        <p:txBody>
          <a:bodyPr anchor="b">
            <a:normAutofit/>
          </a:bodyPr>
          <a:lstStyle>
            <a:lvl1pPr>
              <a:lnSpc>
                <a:spcPts val="3400"/>
              </a:lnSpc>
              <a:defRPr sz="3600">
                <a:solidFill>
                  <a:schemeClr val="bg1"/>
                </a:solidFill>
              </a:defRPr>
            </a:lvl1pPr>
          </a:lstStyle>
          <a:p>
            <a:r>
              <a:rPr lang="da-DK" err="1"/>
              <a:t>Clik</a:t>
            </a:r>
            <a:r>
              <a:rPr lang="da-DK"/>
              <a:t> to </a:t>
            </a:r>
            <a:r>
              <a:rPr lang="da-DK" err="1"/>
              <a:t>add</a:t>
            </a:r>
            <a:r>
              <a:rPr lang="da-DK"/>
              <a:t> </a:t>
            </a:r>
            <a:r>
              <a:rPr lang="da-DK" err="1"/>
              <a:t>title</a:t>
            </a:r>
            <a:r>
              <a:rPr lang="da-DK"/>
              <a:t>…</a:t>
            </a:r>
          </a:p>
        </p:txBody>
      </p:sp>
      <p:sp>
        <p:nvSpPr>
          <p:cNvPr id="3" name="Pladsholder til indhold 2">
            <a:extLst>
              <a:ext uri="{FF2B5EF4-FFF2-40B4-BE49-F238E27FC236}">
                <a16:creationId xmlns:a16="http://schemas.microsoft.com/office/drawing/2014/main" id="{52C2AEA4-C339-07EF-CD73-816D09414F8D}"/>
              </a:ext>
            </a:extLst>
          </p:cNvPr>
          <p:cNvSpPr>
            <a:spLocks noGrp="1"/>
          </p:cNvSpPr>
          <p:nvPr>
            <p:ph idx="1" hasCustomPrompt="1"/>
          </p:nvPr>
        </p:nvSpPr>
        <p:spPr>
          <a:xfrm>
            <a:off x="5183188" y="333374"/>
            <a:ext cx="6172200" cy="5759921"/>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a:t>Click</a:t>
            </a:r>
            <a:r>
              <a:rPr lang="da-DK"/>
              <a:t> to </a:t>
            </a:r>
            <a:r>
              <a:rPr lang="da-DK" err="1"/>
              <a:t>add</a:t>
            </a:r>
            <a:r>
              <a:rPr lang="da-DK"/>
              <a:t> </a:t>
            </a:r>
            <a:r>
              <a:rPr lang="da-DK" err="1"/>
              <a:t>text</a:t>
            </a:r>
            <a:r>
              <a:rPr lang="da-DK"/>
              <a:t>/content…</a:t>
            </a:r>
          </a:p>
        </p:txBody>
      </p:sp>
      <p:sp>
        <p:nvSpPr>
          <p:cNvPr id="4" name="Pladsholder til tekst 3">
            <a:extLst>
              <a:ext uri="{FF2B5EF4-FFF2-40B4-BE49-F238E27FC236}">
                <a16:creationId xmlns:a16="http://schemas.microsoft.com/office/drawing/2014/main" id="{19769C1F-B8A8-9196-01FF-1AE35A4E7B48}"/>
              </a:ext>
            </a:extLst>
          </p:cNvPr>
          <p:cNvSpPr>
            <a:spLocks noGrp="1"/>
          </p:cNvSpPr>
          <p:nvPr>
            <p:ph type="body" sz="half" idx="2" hasCustomPrompt="1"/>
          </p:nvPr>
        </p:nvSpPr>
        <p:spPr>
          <a:xfrm>
            <a:off x="839788" y="2320455"/>
            <a:ext cx="3932237" cy="3772839"/>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err="1"/>
              <a:t>Click</a:t>
            </a:r>
            <a:r>
              <a:rPr lang="da-DK"/>
              <a:t> to </a:t>
            </a:r>
            <a:r>
              <a:rPr lang="da-DK" err="1"/>
              <a:t>add</a:t>
            </a:r>
            <a:r>
              <a:rPr lang="da-DK"/>
              <a:t> </a:t>
            </a:r>
            <a:r>
              <a:rPr lang="da-DK" err="1"/>
              <a:t>text</a:t>
            </a:r>
            <a:r>
              <a:rPr lang="da-DK"/>
              <a:t>…</a:t>
            </a:r>
          </a:p>
        </p:txBody>
      </p:sp>
      <p:sp>
        <p:nvSpPr>
          <p:cNvPr id="6" name="Pladsholder til sidefod 5">
            <a:extLst>
              <a:ext uri="{FF2B5EF4-FFF2-40B4-BE49-F238E27FC236}">
                <a16:creationId xmlns:a16="http://schemas.microsoft.com/office/drawing/2014/main" id="{B8CA4D1A-6C98-F1FF-83B4-888EF9ED0661}"/>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7" name="Pladsholder til slidenummer 6">
            <a:extLst>
              <a:ext uri="{FF2B5EF4-FFF2-40B4-BE49-F238E27FC236}">
                <a16:creationId xmlns:a16="http://schemas.microsoft.com/office/drawing/2014/main" id="{7D7228C0-BBDE-FA99-281C-A005240C297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6270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ort texts and photo">
    <p:spTree>
      <p:nvGrpSpPr>
        <p:cNvPr id="1" name=""/>
        <p:cNvGrpSpPr/>
        <p:nvPr/>
      </p:nvGrpSpPr>
      <p:grpSpPr>
        <a:xfrm>
          <a:off x="0" y="0"/>
          <a:ext cx="0" cy="0"/>
          <a:chOff x="0" y="0"/>
          <a:chExt cx="0" cy="0"/>
        </a:xfrm>
      </p:grpSpPr>
      <p:sp>
        <p:nvSpPr>
          <p:cNvPr id="131" name="Rektangel 130">
            <a:extLst>
              <a:ext uri="{FF2B5EF4-FFF2-40B4-BE49-F238E27FC236}">
                <a16:creationId xmlns:a16="http://schemas.microsoft.com/office/drawing/2014/main" id="{4E57FB99-A89C-A425-E383-6CA2E694273F}"/>
              </a:ext>
            </a:extLst>
          </p:cNvPr>
          <p:cNvSpPr>
            <a:spLocks/>
          </p:cNvSpPr>
          <p:nvPr userDrawn="1"/>
        </p:nvSpPr>
        <p:spPr>
          <a:xfrm flipH="1">
            <a:off x="7896199" y="0"/>
            <a:ext cx="4295799" cy="6858000"/>
          </a:xfrm>
          <a:prstGeom prst="rect">
            <a:avLst/>
          </a:prstGeom>
          <a:blipFill dpi="0" rotWithShape="1">
            <a:blip r:embed="rId2">
              <a:alphaModFix/>
              <a:extLst>
                <a:ext uri="{28A0092B-C50C-407E-A947-70E740481C1C}">
                  <a14:useLocalDpi xmlns:a14="http://schemas.microsoft.com/office/drawing/2010/main" val="0"/>
                </a:ext>
              </a:extLst>
            </a:blip>
            <a:srcRect/>
            <a:stretch>
              <a:fillRect l="-6828" t="-193766" r="-152538" b="-133790"/>
            </a:stretch>
          </a:blip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8" name="Date Placeholder 14">
            <a:extLst>
              <a:ext uri="{FF2B5EF4-FFF2-40B4-BE49-F238E27FC236}">
                <a16:creationId xmlns:a16="http://schemas.microsoft.com/office/drawing/2014/main" id="{1DCD95D8-07B6-42C0-8767-A640B7CA8534}"/>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21-01-2025</a:t>
            </a:fld>
            <a:endParaRPr kumimoji="0" lang="da-DK" sz="100" b="0" i="0" u="none" strike="noStrike" kern="1200" cap="none" spc="0" normalizeH="0" baseline="0" noProof="0">
              <a:ln>
                <a:noFill/>
              </a:ln>
              <a:noFill/>
              <a:effectLst/>
              <a:uLnTx/>
              <a:uFillTx/>
              <a:latin typeface="Franklin Gothic Book" panose="020B0503020102020204"/>
              <a:ea typeface="+mn-ea"/>
              <a:cs typeface="+mn-cs"/>
            </a:endParaRPr>
          </a:p>
        </p:txBody>
      </p:sp>
      <p:sp>
        <p:nvSpPr>
          <p:cNvPr id="126" name="Kombinationstegning: figur 125">
            <a:extLst>
              <a:ext uri="{FF2B5EF4-FFF2-40B4-BE49-F238E27FC236}">
                <a16:creationId xmlns:a16="http://schemas.microsoft.com/office/drawing/2014/main" id="{9B8AC216-E0C5-56A4-3590-B3DEF518FF9C}"/>
              </a:ext>
            </a:extLst>
          </p:cNvPr>
          <p:cNvSpPr/>
          <p:nvPr userDrawn="1"/>
        </p:nvSpPr>
        <p:spPr>
          <a:xfrm>
            <a:off x="6252503" y="3251522"/>
            <a:ext cx="3287390" cy="3287390"/>
          </a:xfrm>
          <a:custGeom>
            <a:avLst/>
            <a:gdLst>
              <a:gd name="connsiteX0" fmla="*/ 1728192 w 3456384"/>
              <a:gd name="connsiteY0" fmla="*/ 0 h 3456384"/>
              <a:gd name="connsiteX1" fmla="*/ 3456384 w 3456384"/>
              <a:gd name="connsiteY1" fmla="*/ 1728192 h 3456384"/>
              <a:gd name="connsiteX2" fmla="*/ 1728192 w 3456384"/>
              <a:gd name="connsiteY2" fmla="*/ 3456384 h 3456384"/>
              <a:gd name="connsiteX3" fmla="*/ 1551494 w 3456384"/>
              <a:gd name="connsiteY3" fmla="*/ 3447462 h 3456384"/>
              <a:gd name="connsiteX4" fmla="*/ 1455812 w 3456384"/>
              <a:gd name="connsiteY4" fmla="*/ 3432859 h 3456384"/>
              <a:gd name="connsiteX5" fmla="*/ 1379901 w 3456384"/>
              <a:gd name="connsiteY5" fmla="*/ 3421273 h 3456384"/>
              <a:gd name="connsiteX6" fmla="*/ 0 w 3456384"/>
              <a:gd name="connsiteY6" fmla="*/ 1728192 h 3456384"/>
              <a:gd name="connsiteX7" fmla="*/ 1379901 w 3456384"/>
              <a:gd name="connsiteY7" fmla="*/ 35111 h 3456384"/>
              <a:gd name="connsiteX8" fmla="*/ 1455812 w 3456384"/>
              <a:gd name="connsiteY8" fmla="*/ 23525 h 3456384"/>
              <a:gd name="connsiteX9" fmla="*/ 1551494 w 3456384"/>
              <a:gd name="connsiteY9" fmla="*/ 8922 h 3456384"/>
              <a:gd name="connsiteX10" fmla="*/ 1728192 w 3456384"/>
              <a:gd name="connsiteY10" fmla="*/ 0 h 345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384" h="3456384">
                <a:moveTo>
                  <a:pt x="1728192" y="0"/>
                </a:moveTo>
                <a:cubicBezTo>
                  <a:pt x="2682646" y="0"/>
                  <a:pt x="3456384" y="773738"/>
                  <a:pt x="3456384" y="1728192"/>
                </a:cubicBezTo>
                <a:cubicBezTo>
                  <a:pt x="3456384" y="2682646"/>
                  <a:pt x="2682646" y="3456384"/>
                  <a:pt x="1728192" y="3456384"/>
                </a:cubicBezTo>
                <a:cubicBezTo>
                  <a:pt x="1668539" y="3456384"/>
                  <a:pt x="1609591" y="3453362"/>
                  <a:pt x="1551494" y="3447462"/>
                </a:cubicBezTo>
                <a:lnTo>
                  <a:pt x="1455812" y="3432859"/>
                </a:lnTo>
                <a:lnTo>
                  <a:pt x="1379901" y="3421273"/>
                </a:lnTo>
                <a:cubicBezTo>
                  <a:pt x="592393" y="3260126"/>
                  <a:pt x="0" y="2563339"/>
                  <a:pt x="0" y="1728192"/>
                </a:cubicBezTo>
                <a:cubicBezTo>
                  <a:pt x="0" y="893045"/>
                  <a:pt x="592393" y="196258"/>
                  <a:pt x="1379901" y="35111"/>
                </a:cubicBezTo>
                <a:lnTo>
                  <a:pt x="1455812" y="23525"/>
                </a:lnTo>
                <a:lnTo>
                  <a:pt x="1551494" y="8922"/>
                </a:lnTo>
                <a:cubicBezTo>
                  <a:pt x="1609591" y="3022"/>
                  <a:pt x="1668539" y="0"/>
                  <a:pt x="1728192" y="0"/>
                </a:cubicBezTo>
                <a:close/>
              </a:path>
            </a:pathLst>
          </a:custGeom>
          <a:solidFill>
            <a:schemeClr val="accent1"/>
          </a:solidFill>
          <a:ln>
            <a:noFill/>
          </a:ln>
          <a:effectLst>
            <a:outerShdw blurRad="63500" sx="103000" sy="103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13" name="Pladsholder til tekst 112">
            <a:extLst>
              <a:ext uri="{FF2B5EF4-FFF2-40B4-BE49-F238E27FC236}">
                <a16:creationId xmlns:a16="http://schemas.microsoft.com/office/drawing/2014/main" id="{D49CB8B2-EFFF-BFC0-C63C-2F3ADE35111B}"/>
              </a:ext>
            </a:extLst>
          </p:cNvPr>
          <p:cNvSpPr>
            <a:spLocks noGrp="1"/>
          </p:cNvSpPr>
          <p:nvPr>
            <p:ph type="body" sz="quarter" idx="11" hasCustomPrompt="1"/>
          </p:nvPr>
        </p:nvSpPr>
        <p:spPr>
          <a:xfrm>
            <a:off x="6420034" y="3881628"/>
            <a:ext cx="2952328" cy="2027179"/>
          </a:xfrm>
        </p:spPr>
        <p:txBody>
          <a:bodyPr anchor="ctr">
            <a:normAutofit/>
          </a:bodyPr>
          <a:lstStyle>
            <a:lvl1pPr marL="0" indent="0" algn="ctr">
              <a:buNone/>
              <a:defRPr sz="3200">
                <a:solidFill>
                  <a:schemeClr val="bg1"/>
                </a:solidFill>
              </a:defRPr>
            </a:lvl1pPr>
          </a:lstStyle>
          <a:p>
            <a:pPr lvl="0"/>
            <a:r>
              <a:rPr lang="da-DK" err="1"/>
              <a:t>Click</a:t>
            </a:r>
            <a:r>
              <a:rPr lang="da-DK"/>
              <a:t> to </a:t>
            </a:r>
            <a:r>
              <a:rPr lang="da-DK" err="1"/>
              <a:t>add</a:t>
            </a:r>
            <a:r>
              <a:rPr lang="da-DK"/>
              <a:t> </a:t>
            </a:r>
            <a:r>
              <a:rPr lang="da-DK" err="1"/>
              <a:t>title</a:t>
            </a:r>
            <a:endParaRPr lang="da-DK"/>
          </a:p>
        </p:txBody>
      </p:sp>
      <p:sp>
        <p:nvSpPr>
          <p:cNvPr id="114" name="Pladsholder til sidefod 113">
            <a:extLst>
              <a:ext uri="{FF2B5EF4-FFF2-40B4-BE49-F238E27FC236}">
                <a16:creationId xmlns:a16="http://schemas.microsoft.com/office/drawing/2014/main" id="{D0559FD9-ED99-67F4-CD81-11A28A68FB4E}"/>
              </a:ext>
            </a:extLst>
          </p:cNvPr>
          <p:cNvSpPr>
            <a:spLocks noGrp="1"/>
          </p:cNvSpPr>
          <p:nvPr>
            <p:ph type="ftr" sz="quarter" idx="12"/>
          </p:nvPr>
        </p:nvSpPr>
        <p:spPr/>
        <p:txBody>
          <a:bodyPr/>
          <a:lstStyle/>
          <a:p>
            <a:r>
              <a:rPr lang="da-DK"/>
              <a:t>WildDrone.eu</a:t>
            </a:r>
          </a:p>
        </p:txBody>
      </p:sp>
      <p:sp>
        <p:nvSpPr>
          <p:cNvPr id="115" name="Pladsholder til slidenummer 114">
            <a:extLst>
              <a:ext uri="{FF2B5EF4-FFF2-40B4-BE49-F238E27FC236}">
                <a16:creationId xmlns:a16="http://schemas.microsoft.com/office/drawing/2014/main" id="{6DEC1399-7636-4FBB-69AF-B9476CEC4FF0}"/>
              </a:ext>
            </a:extLst>
          </p:cNvPr>
          <p:cNvSpPr>
            <a:spLocks noGrp="1"/>
          </p:cNvSpPr>
          <p:nvPr>
            <p:ph type="sldNum" sz="quarter" idx="13"/>
          </p:nvPr>
        </p:nvSpPr>
        <p:spPr/>
        <p:txBody>
          <a:bodyPr/>
          <a:lstStyle/>
          <a:p>
            <a:fld id="{CD4428A2-4AF9-4643-9DDE-D12577DDFBF4}" type="slidenum">
              <a:rPr lang="da-DK" smtClean="0"/>
              <a:t>‹#›</a:t>
            </a:fld>
            <a:endParaRPr lang="da-DK"/>
          </a:p>
        </p:txBody>
      </p:sp>
      <p:sp>
        <p:nvSpPr>
          <p:cNvPr id="117" name="Pladsholder til tekst 116">
            <a:extLst>
              <a:ext uri="{FF2B5EF4-FFF2-40B4-BE49-F238E27FC236}">
                <a16:creationId xmlns:a16="http://schemas.microsoft.com/office/drawing/2014/main" id="{261FEF5C-1582-2ED1-043B-515CFDE61CCC}"/>
              </a:ext>
            </a:extLst>
          </p:cNvPr>
          <p:cNvSpPr>
            <a:spLocks noGrp="1"/>
          </p:cNvSpPr>
          <p:nvPr>
            <p:ph type="body" sz="quarter" idx="14" hasCustomPrompt="1"/>
          </p:nvPr>
        </p:nvSpPr>
        <p:spPr>
          <a:xfrm>
            <a:off x="551384" y="553216"/>
            <a:ext cx="5544615"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
        <p:nvSpPr>
          <p:cNvPr id="118" name="Pladsholder til tekst 116">
            <a:extLst>
              <a:ext uri="{FF2B5EF4-FFF2-40B4-BE49-F238E27FC236}">
                <a16:creationId xmlns:a16="http://schemas.microsoft.com/office/drawing/2014/main" id="{5375C939-B28E-167E-6FE4-8E2934D5F091}"/>
              </a:ext>
            </a:extLst>
          </p:cNvPr>
          <p:cNvSpPr>
            <a:spLocks noGrp="1"/>
          </p:cNvSpPr>
          <p:nvPr>
            <p:ph type="body" sz="quarter" idx="15" hasCustomPrompt="1"/>
          </p:nvPr>
        </p:nvSpPr>
        <p:spPr>
          <a:xfrm>
            <a:off x="551384" y="2654811"/>
            <a:ext cx="5544616"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
        <p:nvSpPr>
          <p:cNvPr id="119" name="Pladsholder til tekst 116">
            <a:extLst>
              <a:ext uri="{FF2B5EF4-FFF2-40B4-BE49-F238E27FC236}">
                <a16:creationId xmlns:a16="http://schemas.microsoft.com/office/drawing/2014/main" id="{138D6D72-79F8-20F1-A3CE-9D4EB96085A3}"/>
              </a:ext>
            </a:extLst>
          </p:cNvPr>
          <p:cNvSpPr>
            <a:spLocks noGrp="1"/>
          </p:cNvSpPr>
          <p:nvPr>
            <p:ph type="body" sz="quarter" idx="16" hasCustomPrompt="1"/>
          </p:nvPr>
        </p:nvSpPr>
        <p:spPr>
          <a:xfrm>
            <a:off x="551384" y="4756406"/>
            <a:ext cx="5533588"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Tree>
    <p:extLst>
      <p:ext uri="{BB962C8B-B14F-4D97-AF65-F5344CB8AC3E}">
        <p14:creationId xmlns:p14="http://schemas.microsoft.com/office/powerpoint/2010/main" val="1551907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F0C53-CBDA-52A8-E9EC-E1E3C2766864}"/>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r>
              <a:rPr lang="da-DK"/>
              <a:t>…</a:t>
            </a:r>
          </a:p>
        </p:txBody>
      </p:sp>
      <p:sp>
        <p:nvSpPr>
          <p:cNvPr id="4" name="Pladsholder til sidefod 3">
            <a:extLst>
              <a:ext uri="{FF2B5EF4-FFF2-40B4-BE49-F238E27FC236}">
                <a16:creationId xmlns:a16="http://schemas.microsoft.com/office/drawing/2014/main" id="{8D57223D-677C-08A2-041C-D1718FD295F4}"/>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5" name="Pladsholder til slidenummer 4">
            <a:extLst>
              <a:ext uri="{FF2B5EF4-FFF2-40B4-BE49-F238E27FC236}">
                <a16:creationId xmlns:a16="http://schemas.microsoft.com/office/drawing/2014/main" id="{8D83BF4B-96E8-A474-3CE1-1DE2FAD391B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593817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Pladsholder til sidefod 2">
            <a:extLst>
              <a:ext uri="{FF2B5EF4-FFF2-40B4-BE49-F238E27FC236}">
                <a16:creationId xmlns:a16="http://schemas.microsoft.com/office/drawing/2014/main" id="{7BC5659A-5D57-6E4F-D46B-BFFE2C02ACEE}"/>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4" name="Pladsholder til slidenummer 3">
            <a:extLst>
              <a:ext uri="{FF2B5EF4-FFF2-40B4-BE49-F238E27FC236}">
                <a16:creationId xmlns:a16="http://schemas.microsoft.com/office/drawing/2014/main" id="{781CF661-05FA-4D60-EA95-6B0DFEC87456}"/>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09547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tgivers &amp; Disclaimer">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3EAEE9DE-6E7F-DDB1-28BE-02C8D34151F0}"/>
              </a:ext>
            </a:extLst>
          </p:cNvPr>
          <p:cNvSpPr/>
          <p:nvPr userDrawn="1"/>
        </p:nvSpPr>
        <p:spPr>
          <a:xfrm>
            <a:off x="0" y="4293096"/>
            <a:ext cx="12192000" cy="256490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ekstfelt 1">
            <a:extLst>
              <a:ext uri="{FF2B5EF4-FFF2-40B4-BE49-F238E27FC236}">
                <a16:creationId xmlns:a16="http://schemas.microsoft.com/office/drawing/2014/main" id="{BB6B7658-8D91-D01E-BADD-BA0D605520E7}"/>
              </a:ext>
            </a:extLst>
          </p:cNvPr>
          <p:cNvSpPr txBox="1"/>
          <p:nvPr userDrawn="1"/>
        </p:nvSpPr>
        <p:spPr>
          <a:xfrm>
            <a:off x="5087888" y="4581128"/>
            <a:ext cx="6586915" cy="1858429"/>
          </a:xfrm>
          <a:prstGeom prst="rect">
            <a:avLst/>
          </a:prstGeom>
        </p:spPr>
        <p:txBody>
          <a:bodyPr vert="horz" lIns="91440" tIns="45720" rIns="91440" bIns="45720" rtlCol="0" anchor="ctr">
            <a:normAutofit/>
          </a:bodyPr>
          <a:lstStyle/>
          <a:p>
            <a:pPr marL="0" indent="0" algn="just">
              <a:lnSpc>
                <a:spcPct val="90000"/>
              </a:lnSpc>
              <a:spcAft>
                <a:spcPts val="600"/>
              </a:spcAft>
              <a:buFont typeface="Arial" panose="020B0604020202020204" pitchFamily="34" charset="0"/>
              <a:buNone/>
            </a:pPr>
            <a:r>
              <a:rPr lang="en-US" sz="1600" b="0" i="1">
                <a:solidFill>
                  <a:schemeClr val="bg1"/>
                </a:solidFill>
                <a:effectLst/>
              </a:rPr>
              <a:t>WildDrone is an MSCA Doctoral Network funded by the European Union’s Horizon Europe research and innovation funding programme under the Marie Skłodowska-Curie grant agreement no. 101071224. Views and opinions expressed are those of the author(s) only and do not necessarily reflect those of the European Union or the European Research Executive Agency. Neither the European Union nor the granting authority can be held responsible for them.</a:t>
            </a:r>
            <a:endParaRPr lang="en-US" sz="1600" i="1">
              <a:solidFill>
                <a:schemeClr val="bg1"/>
              </a:solidFill>
            </a:endParaRPr>
          </a:p>
        </p:txBody>
      </p:sp>
      <p:cxnSp>
        <p:nvCxnSpPr>
          <p:cNvPr id="6" name="Lige forbindelse 5">
            <a:extLst>
              <a:ext uri="{FF2B5EF4-FFF2-40B4-BE49-F238E27FC236}">
                <a16:creationId xmlns:a16="http://schemas.microsoft.com/office/drawing/2014/main" id="{B490072F-D73A-C57C-E159-EF7418A5478F}"/>
              </a:ext>
            </a:extLst>
          </p:cNvPr>
          <p:cNvCxnSpPr>
            <a:cxnSpLocks/>
          </p:cNvCxnSpPr>
          <p:nvPr userDrawn="1"/>
        </p:nvCxnSpPr>
        <p:spPr>
          <a:xfrm>
            <a:off x="4871864" y="4646246"/>
            <a:ext cx="0" cy="1728192"/>
          </a:xfrm>
          <a:prstGeom prst="line">
            <a:avLst/>
          </a:prstGeom>
          <a:ln w="57150">
            <a:solidFill>
              <a:schemeClr val="accent5"/>
            </a:solidFill>
          </a:ln>
        </p:spPr>
        <p:style>
          <a:lnRef idx="3">
            <a:schemeClr val="accent4"/>
          </a:lnRef>
          <a:fillRef idx="0">
            <a:schemeClr val="accent4"/>
          </a:fillRef>
          <a:effectRef idx="2">
            <a:schemeClr val="accent4"/>
          </a:effectRef>
          <a:fontRef idx="minor">
            <a:schemeClr val="tx1"/>
          </a:fontRef>
        </p:style>
      </p:cxnSp>
      <p:pic>
        <p:nvPicPr>
          <p:cNvPr id="12" name="Billede 11" descr="Et billede, der indeholder skærmbillede, symbol, Grafik, Font/skrifttype&#10;&#10;Automatisk genereret beskrivelse">
            <a:extLst>
              <a:ext uri="{FF2B5EF4-FFF2-40B4-BE49-F238E27FC236}">
                <a16:creationId xmlns:a16="http://schemas.microsoft.com/office/drawing/2014/main" id="{DB8AF947-0C0E-94A5-5F68-681089746F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157" y="836712"/>
            <a:ext cx="2773686" cy="2810262"/>
          </a:xfrm>
          <a:prstGeom prst="rect">
            <a:avLst/>
          </a:prstGeom>
        </p:spPr>
      </p:pic>
      <p:pic>
        <p:nvPicPr>
          <p:cNvPr id="13" name="Billede 12" descr="Et billede, der indeholder tekst, Font/skrifttype, skærmbillede, Grafik&#10;&#10;Automatisk genereret beskrivelse">
            <a:extLst>
              <a:ext uri="{FF2B5EF4-FFF2-40B4-BE49-F238E27FC236}">
                <a16:creationId xmlns:a16="http://schemas.microsoft.com/office/drawing/2014/main" id="{6661D37B-CF6F-D9E3-4186-8351B63148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47528" y="1507824"/>
            <a:ext cx="1763084" cy="1468038"/>
          </a:xfrm>
          <a:prstGeom prst="rect">
            <a:avLst/>
          </a:prstGeom>
        </p:spPr>
      </p:pic>
      <p:pic>
        <p:nvPicPr>
          <p:cNvPr id="16" name="Billede 15" descr="Et billede, der indeholder skærmbillede, symbol, design&#10;&#10;Automatisk genereret beskrivelse">
            <a:extLst>
              <a:ext uri="{FF2B5EF4-FFF2-40B4-BE49-F238E27FC236}">
                <a16:creationId xmlns:a16="http://schemas.microsoft.com/office/drawing/2014/main" id="{0C0875B7-1E19-737D-53E0-BB65A22A341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1388" y="1576343"/>
            <a:ext cx="1784913" cy="1331001"/>
          </a:xfrm>
          <a:prstGeom prst="rect">
            <a:avLst/>
          </a:prstGeom>
        </p:spPr>
      </p:pic>
    </p:spTree>
    <p:extLst>
      <p:ext uri="{BB962C8B-B14F-4D97-AF65-F5344CB8AC3E}">
        <p14:creationId xmlns:p14="http://schemas.microsoft.com/office/powerpoint/2010/main" val="852457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Me">
    <p:spTree>
      <p:nvGrpSpPr>
        <p:cNvPr id="1" name=""/>
        <p:cNvGrpSpPr/>
        <p:nvPr/>
      </p:nvGrpSpPr>
      <p:grpSpPr>
        <a:xfrm>
          <a:off x="0" y="0"/>
          <a:ext cx="0" cy="0"/>
          <a:chOff x="0" y="0"/>
          <a:chExt cx="0" cy="0"/>
        </a:xfrm>
      </p:grpSpPr>
      <p:sp>
        <p:nvSpPr>
          <p:cNvPr id="25" name="Ellipse 24">
            <a:extLst>
              <a:ext uri="{FF2B5EF4-FFF2-40B4-BE49-F238E27FC236}">
                <a16:creationId xmlns:a16="http://schemas.microsoft.com/office/drawing/2014/main" id="{07E114E3-640C-D44A-0363-48D2F5A95751}"/>
              </a:ext>
            </a:extLst>
          </p:cNvPr>
          <p:cNvSpPr/>
          <p:nvPr userDrawn="1"/>
        </p:nvSpPr>
        <p:spPr>
          <a:xfrm>
            <a:off x="6831617" y="2399635"/>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9" name="TextBox 11">
            <a:extLst>
              <a:ext uri="{FF2B5EF4-FFF2-40B4-BE49-F238E27FC236}">
                <a16:creationId xmlns:a16="http://schemas.microsoft.com/office/drawing/2014/main" id="{925E49B2-362D-756C-7989-D013407A7CD8}"/>
              </a:ext>
            </a:extLst>
          </p:cNvPr>
          <p:cNvSpPr txBox="1"/>
          <p:nvPr/>
        </p:nvSpPr>
        <p:spPr>
          <a:xfrm>
            <a:off x="8182340" y="1573470"/>
            <a:ext cx="3499585" cy="346249"/>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WildDrone.eu</a:t>
            </a:r>
          </a:p>
        </p:txBody>
      </p:sp>
      <p:sp>
        <p:nvSpPr>
          <p:cNvPr id="10" name="TextBox 12">
            <a:extLst>
              <a:ext uri="{FF2B5EF4-FFF2-40B4-BE49-F238E27FC236}">
                <a16:creationId xmlns:a16="http://schemas.microsoft.com/office/drawing/2014/main" id="{B106F14C-B5AE-8F36-4643-4A9C5E03DA56}"/>
              </a:ext>
            </a:extLst>
          </p:cNvPr>
          <p:cNvSpPr txBox="1"/>
          <p:nvPr/>
        </p:nvSpPr>
        <p:spPr>
          <a:xfrm>
            <a:off x="8182542" y="2644737"/>
            <a:ext cx="3499585" cy="346249"/>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WildDrone.eu</a:t>
            </a:r>
          </a:p>
        </p:txBody>
      </p:sp>
      <p:sp>
        <p:nvSpPr>
          <p:cNvPr id="11" name="TextBox 13">
            <a:extLst>
              <a:ext uri="{FF2B5EF4-FFF2-40B4-BE49-F238E27FC236}">
                <a16:creationId xmlns:a16="http://schemas.microsoft.com/office/drawing/2014/main" id="{0A9328AA-F32F-A800-A210-2EF09FC3AE10}"/>
              </a:ext>
            </a:extLst>
          </p:cNvPr>
          <p:cNvSpPr txBox="1"/>
          <p:nvPr/>
        </p:nvSpPr>
        <p:spPr>
          <a:xfrm>
            <a:off x="8182340" y="3718382"/>
            <a:ext cx="3315045" cy="354071"/>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@WildDrone_eu</a:t>
            </a:r>
          </a:p>
        </p:txBody>
      </p:sp>
      <p:sp>
        <p:nvSpPr>
          <p:cNvPr id="12" name="TextBox 13">
            <a:extLst>
              <a:ext uri="{FF2B5EF4-FFF2-40B4-BE49-F238E27FC236}">
                <a16:creationId xmlns:a16="http://schemas.microsoft.com/office/drawing/2014/main" id="{011F74B1-297D-4F0E-8872-888009799368}"/>
              </a:ext>
            </a:extLst>
          </p:cNvPr>
          <p:cNvSpPr txBox="1"/>
          <p:nvPr/>
        </p:nvSpPr>
        <p:spPr>
          <a:xfrm>
            <a:off x="8182340" y="4792793"/>
            <a:ext cx="3499585" cy="354071"/>
          </a:xfrm>
          <a:prstGeom prst="rect">
            <a:avLst/>
          </a:prstGeom>
        </p:spPr>
        <p:txBody>
          <a:bodyPr wrap="square" lIns="0" tIns="0" rIns="0" bIns="0" rtlCol="0" anchor="b">
            <a:spAutoFit/>
          </a:bodyPr>
          <a:lstStyle/>
          <a:p>
            <a:pPr defTabSz="609630">
              <a:lnSpc>
                <a:spcPts val="2683"/>
              </a:lnSpc>
            </a:pPr>
            <a:r>
              <a:rPr lang="en-US" sz="2800" err="1">
                <a:solidFill>
                  <a:schemeClr val="tx1"/>
                </a:solidFill>
                <a:latin typeface="+mn-lt"/>
              </a:rPr>
              <a:t>WildDrone_eu</a:t>
            </a:r>
            <a:endParaRPr lang="en-US" sz="2800">
              <a:solidFill>
                <a:schemeClr val="tx1"/>
              </a:solidFill>
              <a:latin typeface="+mn-lt"/>
            </a:endParaRPr>
          </a:p>
        </p:txBody>
      </p:sp>
      <p:sp>
        <p:nvSpPr>
          <p:cNvPr id="19" name="Ellipse 18">
            <a:extLst>
              <a:ext uri="{FF2B5EF4-FFF2-40B4-BE49-F238E27FC236}">
                <a16:creationId xmlns:a16="http://schemas.microsoft.com/office/drawing/2014/main" id="{31F96C54-E197-FC7D-3EA0-64B6254BE3F7}"/>
              </a:ext>
            </a:extLst>
          </p:cNvPr>
          <p:cNvSpPr/>
          <p:nvPr userDrawn="1"/>
        </p:nvSpPr>
        <p:spPr>
          <a:xfrm>
            <a:off x="6843724" y="4551602"/>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Ellipse 17">
            <a:extLst>
              <a:ext uri="{FF2B5EF4-FFF2-40B4-BE49-F238E27FC236}">
                <a16:creationId xmlns:a16="http://schemas.microsoft.com/office/drawing/2014/main" id="{B816BD23-F191-B642-21FE-5F846AD251DC}"/>
              </a:ext>
            </a:extLst>
          </p:cNvPr>
          <p:cNvSpPr/>
          <p:nvPr userDrawn="1"/>
        </p:nvSpPr>
        <p:spPr>
          <a:xfrm>
            <a:off x="6843724" y="3477191"/>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6" name="Ellipse 15">
            <a:extLst>
              <a:ext uri="{FF2B5EF4-FFF2-40B4-BE49-F238E27FC236}">
                <a16:creationId xmlns:a16="http://schemas.microsoft.com/office/drawing/2014/main" id="{4D344AA4-19D4-D386-2776-CB4B4684E00F}"/>
              </a:ext>
            </a:extLst>
          </p:cNvPr>
          <p:cNvSpPr/>
          <p:nvPr userDrawn="1"/>
        </p:nvSpPr>
        <p:spPr>
          <a:xfrm>
            <a:off x="6828801" y="1328368"/>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6" name="Freeform 7">
            <a:extLst>
              <a:ext uri="{FF2B5EF4-FFF2-40B4-BE49-F238E27FC236}">
                <a16:creationId xmlns:a16="http://schemas.microsoft.com/office/drawing/2014/main" id="{E4E52D81-8D3E-39C9-D525-51C6438452AE}"/>
              </a:ext>
            </a:extLst>
          </p:cNvPr>
          <p:cNvSpPr/>
          <p:nvPr/>
        </p:nvSpPr>
        <p:spPr>
          <a:xfrm>
            <a:off x="6985988" y="1491290"/>
            <a:ext cx="551923" cy="510608"/>
          </a:xfrm>
          <a:custGeom>
            <a:avLst/>
            <a:gdLst/>
            <a:ahLst/>
            <a:cxnLst/>
            <a:rect l="l" t="t" r="r" b="b"/>
            <a:pathLst>
              <a:path w="925943" h="925943">
                <a:moveTo>
                  <a:pt x="0" y="0"/>
                </a:moveTo>
                <a:lnTo>
                  <a:pt x="925943" y="0"/>
                </a:lnTo>
                <a:lnTo>
                  <a:pt x="925943" y="925944"/>
                </a:lnTo>
                <a:lnTo>
                  <a:pt x="0" y="925944"/>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da-DK"/>
          </a:p>
        </p:txBody>
      </p:sp>
      <p:sp>
        <p:nvSpPr>
          <p:cNvPr id="7" name="Freeform 8">
            <a:extLst>
              <a:ext uri="{FF2B5EF4-FFF2-40B4-BE49-F238E27FC236}">
                <a16:creationId xmlns:a16="http://schemas.microsoft.com/office/drawing/2014/main" id="{70CB3E85-6EB8-CA06-CDAC-062065705709}"/>
              </a:ext>
            </a:extLst>
          </p:cNvPr>
          <p:cNvSpPr/>
          <p:nvPr/>
        </p:nvSpPr>
        <p:spPr>
          <a:xfrm>
            <a:off x="7000109" y="2550013"/>
            <a:ext cx="523680" cy="535696"/>
          </a:xfrm>
          <a:custGeom>
            <a:avLst/>
            <a:gdLst/>
            <a:ahLst/>
            <a:cxnLst/>
            <a:rect l="l" t="t" r="r" b="b"/>
            <a:pathLst>
              <a:path w="925943" h="925943">
                <a:moveTo>
                  <a:pt x="0" y="0"/>
                </a:moveTo>
                <a:lnTo>
                  <a:pt x="925943" y="0"/>
                </a:lnTo>
                <a:lnTo>
                  <a:pt x="925943" y="925943"/>
                </a:lnTo>
                <a:lnTo>
                  <a:pt x="0" y="925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a-DK"/>
          </a:p>
        </p:txBody>
      </p:sp>
      <p:sp>
        <p:nvSpPr>
          <p:cNvPr id="8" name="Freeform 9">
            <a:extLst>
              <a:ext uri="{FF2B5EF4-FFF2-40B4-BE49-F238E27FC236}">
                <a16:creationId xmlns:a16="http://schemas.microsoft.com/office/drawing/2014/main" id="{25D6E95B-C026-4DD7-13C1-074B3F30ED70}"/>
              </a:ext>
            </a:extLst>
          </p:cNvPr>
          <p:cNvSpPr/>
          <p:nvPr/>
        </p:nvSpPr>
        <p:spPr>
          <a:xfrm>
            <a:off x="7056507" y="3678340"/>
            <a:ext cx="410885" cy="434154"/>
          </a:xfrm>
          <a:custGeom>
            <a:avLst/>
            <a:gdLst/>
            <a:ahLst/>
            <a:cxnLst/>
            <a:rect l="l" t="t" r="r" b="b"/>
            <a:pathLst>
              <a:path w="905881" h="925943">
                <a:moveTo>
                  <a:pt x="0" y="0"/>
                </a:moveTo>
                <a:lnTo>
                  <a:pt x="905881" y="0"/>
                </a:lnTo>
                <a:lnTo>
                  <a:pt x="905881" y="925943"/>
                </a:lnTo>
                <a:lnTo>
                  <a:pt x="0" y="92594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21" name="Kombinationstegning: figur 20">
            <a:extLst>
              <a:ext uri="{FF2B5EF4-FFF2-40B4-BE49-F238E27FC236}">
                <a16:creationId xmlns:a16="http://schemas.microsoft.com/office/drawing/2014/main" id="{04CA29C9-AAB1-88A1-43B9-2E9112B77D8A}"/>
              </a:ext>
            </a:extLst>
          </p:cNvPr>
          <p:cNvSpPr/>
          <p:nvPr userDrawn="1"/>
        </p:nvSpPr>
        <p:spPr>
          <a:xfrm>
            <a:off x="6985988" y="4743219"/>
            <a:ext cx="551923" cy="453218"/>
          </a:xfrm>
          <a:custGeom>
            <a:avLst/>
            <a:gdLst>
              <a:gd name="connsiteX0" fmla="*/ 248292 w 664793"/>
              <a:gd name="connsiteY0" fmla="*/ 193022 h 619305"/>
              <a:gd name="connsiteX1" fmla="*/ 248292 w 664793"/>
              <a:gd name="connsiteY1" fmla="*/ 422007 h 619305"/>
              <a:gd name="connsiteX2" fmla="*/ 475976 w 664793"/>
              <a:gd name="connsiteY2" fmla="*/ 307515 h 619305"/>
              <a:gd name="connsiteX3" fmla="*/ 202042 w 664793"/>
              <a:gd name="connsiteY3" fmla="*/ 0 h 619305"/>
              <a:gd name="connsiteX4" fmla="*/ 462751 w 664793"/>
              <a:gd name="connsiteY4" fmla="*/ 0 h 619305"/>
              <a:gd name="connsiteX5" fmla="*/ 664793 w 664793"/>
              <a:gd name="connsiteY5" fmla="*/ 202042 h 619305"/>
              <a:gd name="connsiteX6" fmla="*/ 664793 w 664793"/>
              <a:gd name="connsiteY6" fmla="*/ 417263 h 619305"/>
              <a:gd name="connsiteX7" fmla="*/ 462751 w 664793"/>
              <a:gd name="connsiteY7" fmla="*/ 619305 h 619305"/>
              <a:gd name="connsiteX8" fmla="*/ 202042 w 664793"/>
              <a:gd name="connsiteY8" fmla="*/ 619305 h 619305"/>
              <a:gd name="connsiteX9" fmla="*/ 0 w 664793"/>
              <a:gd name="connsiteY9" fmla="*/ 417263 h 619305"/>
              <a:gd name="connsiteX10" fmla="*/ 0 w 664793"/>
              <a:gd name="connsiteY10" fmla="*/ 202042 h 619305"/>
              <a:gd name="connsiteX11" fmla="*/ 202042 w 664793"/>
              <a:gd name="connsiteY11" fmla="*/ 0 h 61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793" h="619305">
                <a:moveTo>
                  <a:pt x="248292" y="193022"/>
                </a:moveTo>
                <a:lnTo>
                  <a:pt x="248292" y="422007"/>
                </a:lnTo>
                <a:lnTo>
                  <a:pt x="475976" y="307515"/>
                </a:lnTo>
                <a:close/>
                <a:moveTo>
                  <a:pt x="202042" y="0"/>
                </a:moveTo>
                <a:lnTo>
                  <a:pt x="462751" y="0"/>
                </a:lnTo>
                <a:cubicBezTo>
                  <a:pt x="574336" y="0"/>
                  <a:pt x="664793" y="90457"/>
                  <a:pt x="664793" y="202042"/>
                </a:cubicBezTo>
                <a:lnTo>
                  <a:pt x="664793" y="417263"/>
                </a:lnTo>
                <a:cubicBezTo>
                  <a:pt x="664793" y="528848"/>
                  <a:pt x="574336" y="619305"/>
                  <a:pt x="462751" y="619305"/>
                </a:cubicBezTo>
                <a:lnTo>
                  <a:pt x="202042" y="619305"/>
                </a:lnTo>
                <a:cubicBezTo>
                  <a:pt x="90457" y="619305"/>
                  <a:pt x="0" y="528848"/>
                  <a:pt x="0" y="417263"/>
                </a:cubicBezTo>
                <a:lnTo>
                  <a:pt x="0" y="202042"/>
                </a:lnTo>
                <a:cubicBezTo>
                  <a:pt x="0" y="90457"/>
                  <a:pt x="90457" y="0"/>
                  <a:pt x="20204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5" name="Ellipse 14">
            <a:extLst>
              <a:ext uri="{FF2B5EF4-FFF2-40B4-BE49-F238E27FC236}">
                <a16:creationId xmlns:a16="http://schemas.microsoft.com/office/drawing/2014/main" id="{96C11786-2D38-17BC-BAD1-780BFAA31A54}"/>
              </a:ext>
            </a:extLst>
          </p:cNvPr>
          <p:cNvSpPr/>
          <p:nvPr userDrawn="1"/>
        </p:nvSpPr>
        <p:spPr>
          <a:xfrm>
            <a:off x="1326684" y="1573470"/>
            <a:ext cx="3638115" cy="3638115"/>
          </a:xfrm>
          <a:prstGeom prst="ellipse">
            <a:avLst/>
          </a:prstGeom>
          <a:solidFill>
            <a:schemeClr val="accent1"/>
          </a:solidFill>
          <a:ln>
            <a:noFill/>
          </a:ln>
          <a:effectLst>
            <a:glow rad="127000">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0" name="Tekstfelt 19">
            <a:extLst>
              <a:ext uri="{FF2B5EF4-FFF2-40B4-BE49-F238E27FC236}">
                <a16:creationId xmlns:a16="http://schemas.microsoft.com/office/drawing/2014/main" id="{E62CA639-D3CF-4E38-23E7-CF1C77C1C1F4}"/>
              </a:ext>
            </a:extLst>
          </p:cNvPr>
          <p:cNvSpPr txBox="1">
            <a:spLocks noChangeAspect="1"/>
          </p:cNvSpPr>
          <p:nvPr userDrawn="1"/>
        </p:nvSpPr>
        <p:spPr>
          <a:xfrm rot="17529273">
            <a:off x="1635642" y="1918549"/>
            <a:ext cx="3020198" cy="3020902"/>
          </a:xfrm>
          <a:prstGeom prst="rect">
            <a:avLst/>
          </a:prstGeom>
          <a:noFill/>
        </p:spPr>
        <p:txBody>
          <a:bodyPr wrap="square" rtlCol="0">
            <a:prstTxWarp prst="textCircle">
              <a:avLst/>
            </a:prstTxWarp>
            <a:spAutoFit/>
          </a:bodyPr>
          <a:lstStyle/>
          <a:p>
            <a:r>
              <a:rPr lang="da-DK" sz="3200" b="0" u="none" cap="none" spc="300">
                <a:ln w="10160">
                  <a:solidFill>
                    <a:schemeClr val="accent5"/>
                  </a:solidFill>
                  <a:prstDash val="solid"/>
                </a:ln>
                <a:solidFill>
                  <a:srgbClr val="FFFFFF"/>
                </a:solidFill>
                <a:effectLst>
                  <a:outerShdw blurRad="38100" dist="38100" dir="2700000" algn="tl">
                    <a:srgbClr val="000000">
                      <a:alpha val="43137"/>
                    </a:srgbClr>
                  </a:outerShdw>
                </a:effectLst>
              </a:rPr>
              <a:t>FOLLOW OUR PROGRESS ON SOCIAL MEDIA!</a:t>
            </a:r>
          </a:p>
        </p:txBody>
      </p:sp>
      <p:sp>
        <p:nvSpPr>
          <p:cNvPr id="24" name="Freeform 4">
            <a:extLst>
              <a:ext uri="{FF2B5EF4-FFF2-40B4-BE49-F238E27FC236}">
                <a16:creationId xmlns:a16="http://schemas.microsoft.com/office/drawing/2014/main" id="{633164D6-46D5-C2AA-C3FD-3B630D80B3A0}"/>
              </a:ext>
            </a:extLst>
          </p:cNvPr>
          <p:cNvSpPr/>
          <p:nvPr userDrawn="1"/>
        </p:nvSpPr>
        <p:spPr>
          <a:xfrm>
            <a:off x="2252498" y="2716701"/>
            <a:ext cx="1786487" cy="1351652"/>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7"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30" name="Ellipse 29">
            <a:extLst>
              <a:ext uri="{FF2B5EF4-FFF2-40B4-BE49-F238E27FC236}">
                <a16:creationId xmlns:a16="http://schemas.microsoft.com/office/drawing/2014/main" id="{B022EC4C-20EC-C8BB-7137-75D8AE38A3EE}"/>
              </a:ext>
            </a:extLst>
          </p:cNvPr>
          <p:cNvSpPr/>
          <p:nvPr userDrawn="1"/>
        </p:nvSpPr>
        <p:spPr>
          <a:xfrm>
            <a:off x="1851666" y="2134925"/>
            <a:ext cx="2588150" cy="2588150"/>
          </a:xfrm>
          <a:prstGeom prst="ellipse">
            <a:avLst/>
          </a:prstGeom>
          <a:noFill/>
          <a:ln cap="rnd">
            <a:solidFill>
              <a:schemeClr val="accent5"/>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306776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47990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_Drone">
    <p:spTree>
      <p:nvGrpSpPr>
        <p:cNvPr id="1" name=""/>
        <p:cNvGrpSpPr/>
        <p:nvPr/>
      </p:nvGrpSpPr>
      <p:grpSpPr>
        <a:xfrm>
          <a:off x="0" y="0"/>
          <a:ext cx="0" cy="0"/>
          <a:chOff x="0" y="0"/>
          <a:chExt cx="0" cy="0"/>
        </a:xfrm>
      </p:grpSpPr>
      <p:pic>
        <p:nvPicPr>
          <p:cNvPr id="13" name="Billede 12" descr="Et billede, der indeholder tegning, Børnekunst, tegneserie, kunst">
            <a:extLst>
              <a:ext uri="{FF2B5EF4-FFF2-40B4-BE49-F238E27FC236}">
                <a16:creationId xmlns:a16="http://schemas.microsoft.com/office/drawing/2014/main" id="{427CB9AE-D6EE-D1B4-4BCD-A0E5431BB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5094" y="0"/>
            <a:ext cx="2526906" cy="1340768"/>
          </a:xfrm>
          <a:prstGeom prst="rect">
            <a:avLst/>
          </a:prstGeom>
          <a:effectLst>
            <a:softEdge rad="1651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318152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content_Elephants">
    <p:spTree>
      <p:nvGrpSpPr>
        <p:cNvPr id="1" name=""/>
        <p:cNvGrpSpPr/>
        <p:nvPr/>
      </p:nvGrpSpPr>
      <p:grpSpPr>
        <a:xfrm>
          <a:off x="0" y="0"/>
          <a:ext cx="0" cy="0"/>
          <a:chOff x="0" y="0"/>
          <a:chExt cx="0" cy="0"/>
        </a:xfrm>
      </p:grpSpPr>
      <p:pic>
        <p:nvPicPr>
          <p:cNvPr id="11" name="Billede 10" descr="Et billede, der indeholder pattedyr, elefant, Elefanter og mammutter, Indisk elefant&#10;&#10;Automatisk genereret beskrivelse">
            <a:extLst>
              <a:ext uri="{FF2B5EF4-FFF2-40B4-BE49-F238E27FC236}">
                <a16:creationId xmlns:a16="http://schemas.microsoft.com/office/drawing/2014/main" id="{4F48C480-BCCC-8B0F-833B-480B82651B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382"/>
          <a:stretch/>
        </p:blipFill>
        <p:spPr>
          <a:xfrm>
            <a:off x="-127384" y="5536794"/>
            <a:ext cx="2743200" cy="1477526"/>
          </a:xfrm>
          <a:prstGeom prst="rect">
            <a:avLst/>
          </a:prstGeom>
          <a:effectLst>
            <a:softEdge rad="3175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lstStyle>
            <a:lvl1pPr>
              <a:defRPr/>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334866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content_Antelopes">
    <p:spTree>
      <p:nvGrpSpPr>
        <p:cNvPr id="1" name=""/>
        <p:cNvGrpSpPr/>
        <p:nvPr/>
      </p:nvGrpSpPr>
      <p:grpSpPr>
        <a:xfrm>
          <a:off x="0" y="0"/>
          <a:ext cx="0" cy="0"/>
          <a:chOff x="0" y="0"/>
          <a:chExt cx="0" cy="0"/>
        </a:xfrm>
      </p:grpSpPr>
      <p:pic>
        <p:nvPicPr>
          <p:cNvPr id="7" name="Billede 6" descr="Et billede, der indeholder pattedyr, antilope, rådyr/hjort&#10;&#10;Automatisk genereret beskrivelse">
            <a:extLst>
              <a:ext uri="{FF2B5EF4-FFF2-40B4-BE49-F238E27FC236}">
                <a16:creationId xmlns:a16="http://schemas.microsoft.com/office/drawing/2014/main" id="{2C8AA6F4-8085-8326-FAAD-59A529BD43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599" t="9638" b="2185"/>
          <a:stretch/>
        </p:blipFill>
        <p:spPr>
          <a:xfrm>
            <a:off x="9264352" y="5229200"/>
            <a:ext cx="3037021" cy="1800200"/>
          </a:xfrm>
          <a:prstGeom prst="rect">
            <a:avLst/>
          </a:prstGeom>
          <a:effectLst>
            <a:softEdge rad="3302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lvl1pPr>
              <a:defRPr sz="1400" b="0"/>
            </a:lvl1p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lvl1pPr>
              <a:defRPr sz="1400" b="0"/>
            </a:lvl1pPr>
          </a:lstStyle>
          <a:p>
            <a:fld id="{CD4428A2-4AF9-4643-9DDE-D12577DDFBF4}" type="slidenum">
              <a:rPr lang="da-DK" smtClean="0"/>
              <a:pPr/>
              <a:t>‹#›</a:t>
            </a:fld>
            <a:endParaRPr lang="da-DK"/>
          </a:p>
        </p:txBody>
      </p:sp>
    </p:spTree>
    <p:extLst>
      <p:ext uri="{BB962C8B-B14F-4D97-AF65-F5344CB8AC3E}">
        <p14:creationId xmlns:p14="http://schemas.microsoft.com/office/powerpoint/2010/main" val="131125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22" name="Kombinationstegning: figur 21">
            <a:extLst>
              <a:ext uri="{FF2B5EF4-FFF2-40B4-BE49-F238E27FC236}">
                <a16:creationId xmlns:a16="http://schemas.microsoft.com/office/drawing/2014/main" id="{0BDB0B89-D214-8BC4-9267-5EAE8813D615}"/>
              </a:ext>
            </a:extLst>
          </p:cNvPr>
          <p:cNvSpPr/>
          <p:nvPr userDrawn="1"/>
        </p:nvSpPr>
        <p:spPr>
          <a:xfrm>
            <a:off x="831851" y="1717650"/>
            <a:ext cx="6416627" cy="2852737"/>
          </a:xfrm>
          <a:custGeom>
            <a:avLst/>
            <a:gdLst>
              <a:gd name="connsiteX0" fmla="*/ 6000520 w 6416627"/>
              <a:gd name="connsiteY0" fmla="*/ 0 h 2852737"/>
              <a:gd name="connsiteX1" fmla="*/ 6148062 w 6416627"/>
              <a:gd name="connsiteY1" fmla="*/ 0 h 2852737"/>
              <a:gd name="connsiteX2" fmla="*/ 6096117 w 6416627"/>
              <a:gd name="connsiteY2" fmla="*/ 107831 h 2852737"/>
              <a:gd name="connsiteX3" fmla="*/ 6090997 w 6416627"/>
              <a:gd name="connsiteY3" fmla="*/ 99842 h 2852737"/>
              <a:gd name="connsiteX4" fmla="*/ 6039233 w 6416627"/>
              <a:gd name="connsiteY4" fmla="*/ 36475 h 2852737"/>
              <a:gd name="connsiteX5" fmla="*/ 0 w 6416627"/>
              <a:gd name="connsiteY5" fmla="*/ 0 h 2852737"/>
              <a:gd name="connsiteX6" fmla="*/ 5702748 w 6416627"/>
              <a:gd name="connsiteY6" fmla="*/ 0 h 2852737"/>
              <a:gd name="connsiteX7" fmla="*/ 5682427 w 6416627"/>
              <a:gd name="connsiteY7" fmla="*/ 54990 h 2852737"/>
              <a:gd name="connsiteX8" fmla="*/ 5738166 w 6416627"/>
              <a:gd name="connsiteY8" fmla="*/ 449907 h 2852737"/>
              <a:gd name="connsiteX9" fmla="*/ 5879218 w 6416627"/>
              <a:gd name="connsiteY9" fmla="*/ 671225 h 2852737"/>
              <a:gd name="connsiteX10" fmla="*/ 5896721 w 6416627"/>
              <a:gd name="connsiteY10" fmla="*/ 687716 h 2852737"/>
              <a:gd name="connsiteX11" fmla="*/ 5892858 w 6416627"/>
              <a:gd name="connsiteY11" fmla="*/ 702740 h 2852737"/>
              <a:gd name="connsiteX12" fmla="*/ 5840214 w 6416627"/>
              <a:gd name="connsiteY12" fmla="*/ 1224951 h 2852737"/>
              <a:gd name="connsiteX13" fmla="*/ 6282745 w 6416627"/>
              <a:gd name="connsiteY13" fmla="*/ 2673700 h 2852737"/>
              <a:gd name="connsiteX14" fmla="*/ 6416627 w 6416627"/>
              <a:gd name="connsiteY14" fmla="*/ 2852737 h 2852737"/>
              <a:gd name="connsiteX15" fmla="*/ 0 w 6416627"/>
              <a:gd name="connsiteY15" fmla="*/ 2852737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627" h="2852737">
                <a:moveTo>
                  <a:pt x="6000520" y="0"/>
                </a:moveTo>
                <a:lnTo>
                  <a:pt x="6148062" y="0"/>
                </a:lnTo>
                <a:lnTo>
                  <a:pt x="6096117" y="107831"/>
                </a:lnTo>
                <a:lnTo>
                  <a:pt x="6090997" y="99842"/>
                </a:lnTo>
                <a:cubicBezTo>
                  <a:pt x="6074352" y="76838"/>
                  <a:pt x="6057007" y="55642"/>
                  <a:pt x="6039233" y="36475"/>
                </a:cubicBezTo>
                <a:close/>
                <a:moveTo>
                  <a:pt x="0" y="0"/>
                </a:moveTo>
                <a:lnTo>
                  <a:pt x="5702748" y="0"/>
                </a:lnTo>
                <a:lnTo>
                  <a:pt x="5682427" y="54990"/>
                </a:lnTo>
                <a:cubicBezTo>
                  <a:pt x="5656827" y="156950"/>
                  <a:pt x="5674393" y="303144"/>
                  <a:pt x="5738166" y="449907"/>
                </a:cubicBezTo>
                <a:cubicBezTo>
                  <a:pt x="5776430" y="537965"/>
                  <a:pt x="5825895" y="613723"/>
                  <a:pt x="5879218" y="671225"/>
                </a:cubicBezTo>
                <a:lnTo>
                  <a:pt x="5896721" y="687716"/>
                </a:lnTo>
                <a:lnTo>
                  <a:pt x="5892858" y="702740"/>
                </a:lnTo>
                <a:cubicBezTo>
                  <a:pt x="5858341" y="871419"/>
                  <a:pt x="5840214" y="1046068"/>
                  <a:pt x="5840214" y="1224951"/>
                </a:cubicBezTo>
                <a:cubicBezTo>
                  <a:pt x="5840214" y="1761601"/>
                  <a:pt x="6003354" y="2260146"/>
                  <a:pt x="6282745" y="2673700"/>
                </a:cubicBezTo>
                <a:lnTo>
                  <a:pt x="6416627" y="2852737"/>
                </a:lnTo>
                <a:lnTo>
                  <a:pt x="0" y="2852737"/>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18201"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pic>
        <p:nvPicPr>
          <p:cNvPr id="7" name="Billede 6" descr="Et billede, der indeholder Giraffer, giraf, tegneserie, pattedyr&#10;&#10;Automatisk genereret beskrivelse">
            <a:extLst>
              <a:ext uri="{FF2B5EF4-FFF2-40B4-BE49-F238E27FC236}">
                <a16:creationId xmlns:a16="http://schemas.microsoft.com/office/drawing/2014/main" id="{AA4F5142-1E78-8A55-45EB-D5CD741C8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50051" y="333375"/>
            <a:ext cx="5289002" cy="5160360"/>
          </a:xfrm>
          <a:prstGeom prst="rect">
            <a:avLst/>
          </a:prstGeom>
          <a:effectLst>
            <a:outerShdw blurRad="63500" sx="102000" sy="102000" algn="ctr" rotWithShape="0">
              <a:schemeClr val="accent5">
                <a:lumMod val="25000"/>
                <a:alpha val="30000"/>
              </a:schemeClr>
            </a:outerShdw>
            <a:softEdge rad="25400"/>
          </a:effectLst>
        </p:spPr>
      </p:pic>
    </p:spTree>
    <p:extLst>
      <p:ext uri="{BB962C8B-B14F-4D97-AF65-F5344CB8AC3E}">
        <p14:creationId xmlns:p14="http://schemas.microsoft.com/office/powerpoint/2010/main" val="351666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dpi="0" rotWithShape="1">
            <a:blip r:embed="rId2">
              <a:extLst>
                <a:ext uri="{28A0092B-C50C-407E-A947-70E740481C1C}">
                  <a14:useLocalDpi xmlns:a14="http://schemas.microsoft.com/office/drawing/2010/main" val="0"/>
                </a:ext>
              </a:extLst>
            </a:blip>
            <a:srcRect/>
            <a:stretch>
              <a:fillRect l="-35874" t="-13884" r="-11" b="-243742"/>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1357273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192384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65B9A-9807-706A-28BB-D57B941027E3}"/>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F344CC22-A352-3A65-63E0-339120B8F5B1}"/>
              </a:ext>
            </a:extLst>
          </p:cNvPr>
          <p:cNvSpPr>
            <a:spLocks noGrp="1"/>
          </p:cNvSpPr>
          <p:nvPr>
            <p:ph sz="half" idx="1" hasCustomPrompt="1"/>
          </p:nvPr>
        </p:nvSpPr>
        <p:spPr>
          <a:xfrm>
            <a:off x="838200" y="1825625"/>
            <a:ext cx="5181600" cy="4351338"/>
          </a:xfrm>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/content</a:t>
            </a:r>
          </a:p>
        </p:txBody>
      </p:sp>
      <p:sp>
        <p:nvSpPr>
          <p:cNvPr id="4" name="Pladsholder til indhold 3">
            <a:extLst>
              <a:ext uri="{FF2B5EF4-FFF2-40B4-BE49-F238E27FC236}">
                <a16:creationId xmlns:a16="http://schemas.microsoft.com/office/drawing/2014/main" id="{7FC51471-CEF5-09B4-BB2C-0A345D946E8B}"/>
              </a:ext>
            </a:extLst>
          </p:cNvPr>
          <p:cNvSpPr>
            <a:spLocks noGrp="1"/>
          </p:cNvSpPr>
          <p:nvPr>
            <p:ph sz="half" idx="2" hasCustomPrompt="1"/>
          </p:nvPr>
        </p:nvSpPr>
        <p:spPr>
          <a:xfrm>
            <a:off x="6172200" y="1825625"/>
            <a:ext cx="5181600" cy="4351338"/>
          </a:xfrm>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/content</a:t>
            </a:r>
          </a:p>
        </p:txBody>
      </p:sp>
      <p:sp>
        <p:nvSpPr>
          <p:cNvPr id="6" name="Pladsholder til sidefod 5">
            <a:extLst>
              <a:ext uri="{FF2B5EF4-FFF2-40B4-BE49-F238E27FC236}">
                <a16:creationId xmlns:a16="http://schemas.microsoft.com/office/drawing/2014/main" id="{C57D05D3-A7CB-F7E5-709D-5B49A9CE78E5}"/>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7" name="Pladsholder til slidenummer 6">
            <a:extLst>
              <a:ext uri="{FF2B5EF4-FFF2-40B4-BE49-F238E27FC236}">
                <a16:creationId xmlns:a16="http://schemas.microsoft.com/office/drawing/2014/main" id="{B01C3EEC-6851-45BA-2441-ACACCA09AD3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35542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4CDB97C5-2C1F-7C48-757A-9527BE6D986C}"/>
              </a:ext>
            </a:extLst>
          </p:cNvPr>
          <p:cNvSpPr>
            <a:spLocks noGrp="1"/>
          </p:cNvSpPr>
          <p:nvPr>
            <p:ph type="title"/>
          </p:nvPr>
        </p:nvSpPr>
        <p:spPr>
          <a:xfrm>
            <a:off x="838200" y="365125"/>
            <a:ext cx="10515600" cy="1119659"/>
          </a:xfrm>
          <a:prstGeom prst="rect">
            <a:avLst/>
          </a:prstGeom>
        </p:spPr>
        <p:txBody>
          <a:bodyPr vert="horz" lIns="91440" tIns="45720" rIns="91440" bIns="45720" rtlCol="0" anchor="b">
            <a:normAutofit/>
          </a:bodyPr>
          <a:lstStyle/>
          <a:p>
            <a:r>
              <a:rPr lang="da-DK" err="1"/>
              <a:t>Click</a:t>
            </a:r>
            <a:r>
              <a:rPr lang="da-DK"/>
              <a:t> to </a:t>
            </a:r>
            <a:r>
              <a:rPr lang="da-DK" err="1"/>
              <a:t>edit</a:t>
            </a:r>
            <a:r>
              <a:rPr lang="da-DK"/>
              <a:t> </a:t>
            </a:r>
            <a:r>
              <a:rPr lang="da-DK" err="1"/>
              <a:t>title</a:t>
            </a:r>
            <a:r>
              <a:rPr lang="da-DK"/>
              <a:t>…</a:t>
            </a:r>
          </a:p>
        </p:txBody>
      </p:sp>
      <p:sp>
        <p:nvSpPr>
          <p:cNvPr id="3" name="Pladsholder til tekst 2">
            <a:extLst>
              <a:ext uri="{FF2B5EF4-FFF2-40B4-BE49-F238E27FC236}">
                <a16:creationId xmlns:a16="http://schemas.microsoft.com/office/drawing/2014/main" id="{19632A0A-8164-105C-BAD4-5C12D4DE5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lidenummer 5">
            <a:extLst>
              <a:ext uri="{FF2B5EF4-FFF2-40B4-BE49-F238E27FC236}">
                <a16:creationId xmlns:a16="http://schemas.microsoft.com/office/drawing/2014/main" id="{14C4E853-1FC0-E944-5D1F-F7D9C3E0E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CD4428A2-4AF9-4643-9DDE-D12577DDFBF4}" type="slidenum">
              <a:rPr lang="da-DK" smtClean="0"/>
              <a:pPr/>
              <a:t>‹#›</a:t>
            </a:fld>
            <a:endParaRPr lang="da-DK"/>
          </a:p>
        </p:txBody>
      </p:sp>
      <p:sp>
        <p:nvSpPr>
          <p:cNvPr id="8" name="Pladsholder til sidefod 7">
            <a:extLst>
              <a:ext uri="{FF2B5EF4-FFF2-40B4-BE49-F238E27FC236}">
                <a16:creationId xmlns:a16="http://schemas.microsoft.com/office/drawing/2014/main" id="{4C36E3FD-FE31-1351-13A8-D478250DE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da-DK"/>
              <a:t>WildDrone.eu</a:t>
            </a:r>
          </a:p>
        </p:txBody>
      </p:sp>
    </p:spTree>
    <p:extLst>
      <p:ext uri="{BB962C8B-B14F-4D97-AF65-F5344CB8AC3E}">
        <p14:creationId xmlns:p14="http://schemas.microsoft.com/office/powerpoint/2010/main" val="732987915"/>
      </p:ext>
    </p:extLst>
  </p:cSld>
  <p:clrMap bg1="lt1" tx1="dk1" bg2="lt2" tx2="dk2" accent1="accent1" accent2="accent2" accent3="accent3" accent4="accent4" accent5="accent5" accent6="accent6" hlink="hlink" folHlink="folHlink"/>
  <p:sldLayoutIdLst>
    <p:sldLayoutId id="2147483669" r:id="rId1"/>
    <p:sldLayoutId id="2147483650" r:id="rId2"/>
    <p:sldLayoutId id="2147483676" r:id="rId3"/>
    <p:sldLayoutId id="2147483680" r:id="rId4"/>
    <p:sldLayoutId id="2147483683" r:id="rId5"/>
    <p:sldLayoutId id="2147483679" r:id="rId6"/>
    <p:sldLayoutId id="2147483682" r:id="rId7"/>
    <p:sldLayoutId id="2147483681" r:id="rId8"/>
    <p:sldLayoutId id="2147483652" r:id="rId9"/>
    <p:sldLayoutId id="2147483653" r:id="rId10"/>
    <p:sldLayoutId id="2147483660" r:id="rId11"/>
    <p:sldLayoutId id="2147483656" r:id="rId12"/>
    <p:sldLayoutId id="2147483663" r:id="rId13"/>
    <p:sldLayoutId id="2147483654" r:id="rId14"/>
    <p:sldLayoutId id="2147483655" r:id="rId15"/>
    <p:sldLayoutId id="2147483686" r:id="rId16"/>
    <p:sldLayoutId id="2147483685" r:id="rId17"/>
  </p:sldLayoutIdLst>
  <p:hf hdr="0" dt="0"/>
  <p:txStyles>
    <p:titleStyle>
      <a:lvl1pPr algn="l" defTabSz="914400" rtl="0" eaLnBrk="1" latinLnBrk="0" hangingPunct="1">
        <a:lnSpc>
          <a:spcPts val="38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orient="horz" pos="210" userDrawn="1">
          <p15:clr>
            <a:srgbClr val="F26B43"/>
          </p15:clr>
        </p15:guide>
        <p15:guide id="4" orient="horz" pos="4110" userDrawn="1">
          <p15:clr>
            <a:srgbClr val="F26B43"/>
          </p15:clr>
        </p15:guide>
        <p15:guide id="5" pos="7469" userDrawn="1">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eierkilian/ArdupilotIntro"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0A7F2-0A63-943B-0538-94E6E928383E}"/>
              </a:ext>
            </a:extLst>
          </p:cNvPr>
          <p:cNvSpPr>
            <a:spLocks noGrp="1"/>
          </p:cNvSpPr>
          <p:nvPr>
            <p:ph type="ctrTitle"/>
          </p:nvPr>
        </p:nvSpPr>
        <p:spPr/>
        <p:txBody>
          <a:bodyPr/>
          <a:lstStyle/>
          <a:p>
            <a:r>
              <a:rPr lang="da-DK"/>
              <a:t>Rhino search challenge</a:t>
            </a:r>
          </a:p>
        </p:txBody>
      </p:sp>
      <p:sp>
        <p:nvSpPr>
          <p:cNvPr id="3" name="Pladsholder til tekst 2">
            <a:extLst>
              <a:ext uri="{FF2B5EF4-FFF2-40B4-BE49-F238E27FC236}">
                <a16:creationId xmlns:a16="http://schemas.microsoft.com/office/drawing/2014/main" id="{C1096D09-03F1-3FC0-6480-DB811B6C2E97}"/>
              </a:ext>
            </a:extLst>
          </p:cNvPr>
          <p:cNvSpPr>
            <a:spLocks noGrp="1"/>
          </p:cNvSpPr>
          <p:nvPr>
            <p:ph type="body" sz="quarter" idx="10"/>
          </p:nvPr>
        </p:nvSpPr>
        <p:spPr/>
        <p:txBody>
          <a:bodyPr/>
          <a:lstStyle/>
          <a:p>
            <a:r>
              <a:rPr lang="da-DK" dirty="0"/>
              <a:t>Kenyatta University, 21.01.2025</a:t>
            </a:r>
          </a:p>
        </p:txBody>
      </p:sp>
    </p:spTree>
    <p:extLst>
      <p:ext uri="{BB962C8B-B14F-4D97-AF65-F5344CB8AC3E}">
        <p14:creationId xmlns:p14="http://schemas.microsoft.com/office/powerpoint/2010/main" val="875841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DD06E-5556-3736-7B94-D6BE223F3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2FB6D-D4F1-8D60-6BD2-3283C30B2245}"/>
              </a:ext>
            </a:extLst>
          </p:cNvPr>
          <p:cNvSpPr>
            <a:spLocks noGrp="1"/>
          </p:cNvSpPr>
          <p:nvPr>
            <p:ph type="title"/>
          </p:nvPr>
        </p:nvSpPr>
        <p:spPr/>
        <p:txBody>
          <a:bodyPr/>
          <a:lstStyle/>
          <a:p>
            <a:r>
              <a:rPr lang="en-GB"/>
              <a:t>TASK 4: run the manual search</a:t>
            </a:r>
          </a:p>
        </p:txBody>
      </p:sp>
      <p:sp>
        <p:nvSpPr>
          <p:cNvPr id="3" name="Content Placeholder 2">
            <a:extLst>
              <a:ext uri="{FF2B5EF4-FFF2-40B4-BE49-F238E27FC236}">
                <a16:creationId xmlns:a16="http://schemas.microsoft.com/office/drawing/2014/main" id="{5A83CA93-A440-F9CA-6243-8CA7CA7FAEC4}"/>
              </a:ext>
            </a:extLst>
          </p:cNvPr>
          <p:cNvSpPr>
            <a:spLocks noGrp="1"/>
          </p:cNvSpPr>
          <p:nvPr>
            <p:ph idx="1"/>
          </p:nvPr>
        </p:nvSpPr>
        <p:spPr/>
        <p:txBody>
          <a:bodyPr/>
          <a:lstStyle/>
          <a:p>
            <a:r>
              <a:rPr lang="en-GB"/>
              <a:t>Can you find any rhino?</a:t>
            </a:r>
          </a:p>
          <a:p>
            <a:r>
              <a:rPr lang="en-GB"/>
              <a:t>Is it a convenient way of searching?  </a:t>
            </a:r>
          </a:p>
        </p:txBody>
      </p:sp>
      <p:sp>
        <p:nvSpPr>
          <p:cNvPr id="4" name="Footer Placeholder 3">
            <a:extLst>
              <a:ext uri="{FF2B5EF4-FFF2-40B4-BE49-F238E27FC236}">
                <a16:creationId xmlns:a16="http://schemas.microsoft.com/office/drawing/2014/main" id="{CA365620-1879-D5B3-D660-C4DBD5CDECD1}"/>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C90B270C-907C-889E-42B6-25BA1A154132}"/>
              </a:ext>
            </a:extLst>
          </p:cNvPr>
          <p:cNvSpPr>
            <a:spLocks noGrp="1"/>
          </p:cNvSpPr>
          <p:nvPr>
            <p:ph type="sldNum" sz="quarter" idx="12"/>
          </p:nvPr>
        </p:nvSpPr>
        <p:spPr/>
        <p:txBody>
          <a:bodyPr/>
          <a:lstStyle/>
          <a:p>
            <a:fld id="{CD4428A2-4AF9-4643-9DDE-D12577DDFBF4}" type="slidenum">
              <a:rPr lang="da-DK" smtClean="0"/>
              <a:t>10</a:t>
            </a:fld>
            <a:endParaRPr lang="da-DK"/>
          </a:p>
        </p:txBody>
      </p:sp>
    </p:spTree>
    <p:extLst>
      <p:ext uri="{BB962C8B-B14F-4D97-AF65-F5344CB8AC3E}">
        <p14:creationId xmlns:p14="http://schemas.microsoft.com/office/powerpoint/2010/main" val="251710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9935F-2F77-7F7D-DCB0-917732489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27A5C-A05C-C683-F952-940D1E6B8B45}"/>
              </a:ext>
            </a:extLst>
          </p:cNvPr>
          <p:cNvSpPr>
            <a:spLocks noGrp="1"/>
          </p:cNvSpPr>
          <p:nvPr>
            <p:ph type="title"/>
          </p:nvPr>
        </p:nvSpPr>
        <p:spPr/>
        <p:txBody>
          <a:bodyPr/>
          <a:lstStyle/>
          <a:p>
            <a:r>
              <a:rPr lang="en-GB"/>
              <a:t>TASK 4: run the manual search</a:t>
            </a:r>
          </a:p>
        </p:txBody>
      </p:sp>
      <p:sp>
        <p:nvSpPr>
          <p:cNvPr id="3" name="Content Placeholder 2">
            <a:extLst>
              <a:ext uri="{FF2B5EF4-FFF2-40B4-BE49-F238E27FC236}">
                <a16:creationId xmlns:a16="http://schemas.microsoft.com/office/drawing/2014/main" id="{12268B03-2C40-0F3B-2A24-088892F2169A}"/>
              </a:ext>
            </a:extLst>
          </p:cNvPr>
          <p:cNvSpPr>
            <a:spLocks noGrp="1"/>
          </p:cNvSpPr>
          <p:nvPr>
            <p:ph idx="1"/>
          </p:nvPr>
        </p:nvSpPr>
        <p:spPr/>
        <p:txBody>
          <a:bodyPr/>
          <a:lstStyle/>
          <a:p>
            <a:r>
              <a:rPr lang="en-GB"/>
              <a:t>Can you find any rhino?</a:t>
            </a:r>
          </a:p>
          <a:p>
            <a:r>
              <a:rPr lang="en-GB"/>
              <a:t>Is it a convenient way of searching?  </a:t>
            </a:r>
          </a:p>
        </p:txBody>
      </p:sp>
      <p:sp>
        <p:nvSpPr>
          <p:cNvPr id="4" name="Footer Placeholder 3">
            <a:extLst>
              <a:ext uri="{FF2B5EF4-FFF2-40B4-BE49-F238E27FC236}">
                <a16:creationId xmlns:a16="http://schemas.microsoft.com/office/drawing/2014/main" id="{54CA0CA8-838A-1F24-C24B-38F3CD5A378F}"/>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755D15B1-D5EC-AD2C-8BDF-1B63553810CD}"/>
              </a:ext>
            </a:extLst>
          </p:cNvPr>
          <p:cNvSpPr>
            <a:spLocks noGrp="1"/>
          </p:cNvSpPr>
          <p:nvPr>
            <p:ph type="sldNum" sz="quarter" idx="12"/>
          </p:nvPr>
        </p:nvSpPr>
        <p:spPr/>
        <p:txBody>
          <a:bodyPr/>
          <a:lstStyle/>
          <a:p>
            <a:fld id="{CD4428A2-4AF9-4643-9DDE-D12577DDFBF4}" type="slidenum">
              <a:rPr lang="da-DK" smtClean="0"/>
              <a:t>11</a:t>
            </a:fld>
            <a:endParaRPr lang="da-DK"/>
          </a:p>
        </p:txBody>
      </p:sp>
    </p:spTree>
    <p:extLst>
      <p:ext uri="{BB962C8B-B14F-4D97-AF65-F5344CB8AC3E}">
        <p14:creationId xmlns:p14="http://schemas.microsoft.com/office/powerpoint/2010/main" val="2002953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05BC-4934-9EC7-9B71-99DEF7A93A70}"/>
              </a:ext>
            </a:extLst>
          </p:cNvPr>
          <p:cNvSpPr>
            <a:spLocks noGrp="1"/>
          </p:cNvSpPr>
          <p:nvPr>
            <p:ph type="title"/>
          </p:nvPr>
        </p:nvSpPr>
        <p:spPr/>
        <p:txBody>
          <a:bodyPr/>
          <a:lstStyle/>
          <a:p>
            <a:r>
              <a:rPr lang="en-GB"/>
              <a:t>TASK 5: Search Patterns</a:t>
            </a:r>
          </a:p>
        </p:txBody>
      </p:sp>
      <p:sp>
        <p:nvSpPr>
          <p:cNvPr id="4" name="Footer Placeholder 3">
            <a:extLst>
              <a:ext uri="{FF2B5EF4-FFF2-40B4-BE49-F238E27FC236}">
                <a16:creationId xmlns:a16="http://schemas.microsoft.com/office/drawing/2014/main" id="{7154454D-C183-7F06-95CC-993A68227B50}"/>
              </a:ext>
            </a:extLst>
          </p:cNvPr>
          <p:cNvSpPr>
            <a:spLocks noGrp="1"/>
          </p:cNvSpPr>
          <p:nvPr>
            <p:ph type="ftr" sz="quarter" idx="11"/>
          </p:nvPr>
        </p:nvSpPr>
        <p:spPr/>
        <p:txBody>
          <a:bodyPr/>
          <a:lstStyle/>
          <a:p>
            <a:r>
              <a:rPr lang="en-GB"/>
              <a:t>WildDrone.eu</a:t>
            </a:r>
          </a:p>
        </p:txBody>
      </p:sp>
      <p:sp>
        <p:nvSpPr>
          <p:cNvPr id="5" name="Slide Number Placeholder 4">
            <a:extLst>
              <a:ext uri="{FF2B5EF4-FFF2-40B4-BE49-F238E27FC236}">
                <a16:creationId xmlns:a16="http://schemas.microsoft.com/office/drawing/2014/main" id="{AE555A19-F2A4-4B7D-CC4D-D00C7A73003B}"/>
              </a:ext>
            </a:extLst>
          </p:cNvPr>
          <p:cNvSpPr>
            <a:spLocks noGrp="1"/>
          </p:cNvSpPr>
          <p:nvPr>
            <p:ph type="sldNum" sz="quarter" idx="12"/>
          </p:nvPr>
        </p:nvSpPr>
        <p:spPr/>
        <p:txBody>
          <a:bodyPr/>
          <a:lstStyle/>
          <a:p>
            <a:fld id="{9DBEAE0D-6AFE-4B6A-819E-7383AFA636A8}" type="slidenum">
              <a:rPr lang="en-GB" smtClean="0"/>
              <a:t>12</a:t>
            </a:fld>
            <a:endParaRPr lang="en-GB"/>
          </a:p>
        </p:txBody>
      </p:sp>
      <p:sp>
        <p:nvSpPr>
          <p:cNvPr id="6" name="Rectangle 5">
            <a:extLst>
              <a:ext uri="{FF2B5EF4-FFF2-40B4-BE49-F238E27FC236}">
                <a16:creationId xmlns:a16="http://schemas.microsoft.com/office/drawing/2014/main" id="{B0C4CD36-03E8-D289-0240-EBB2F380715A}"/>
              </a:ext>
            </a:extLst>
          </p:cNvPr>
          <p:cNvSpPr/>
          <p:nvPr/>
        </p:nvSpPr>
        <p:spPr>
          <a:xfrm>
            <a:off x="983432"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7" name="Group 6">
            <a:extLst>
              <a:ext uri="{FF2B5EF4-FFF2-40B4-BE49-F238E27FC236}">
                <a16:creationId xmlns:a16="http://schemas.microsoft.com/office/drawing/2014/main" id="{75879407-8751-ED9B-C221-19BF483812EF}"/>
              </a:ext>
            </a:extLst>
          </p:cNvPr>
          <p:cNvGrpSpPr/>
          <p:nvPr/>
        </p:nvGrpSpPr>
        <p:grpSpPr>
          <a:xfrm>
            <a:off x="907715" y="1913600"/>
            <a:ext cx="2959271" cy="3025761"/>
            <a:chOff x="907715" y="1913600"/>
            <a:chExt cx="2959271" cy="3025761"/>
          </a:xfrm>
        </p:grpSpPr>
        <p:grpSp>
          <p:nvGrpSpPr>
            <p:cNvPr id="126" name="Group 125">
              <a:extLst>
                <a:ext uri="{FF2B5EF4-FFF2-40B4-BE49-F238E27FC236}">
                  <a16:creationId xmlns:a16="http://schemas.microsoft.com/office/drawing/2014/main" id="{E4659FF9-335F-713B-0117-C91009E17D0D}"/>
                </a:ext>
              </a:extLst>
            </p:cNvPr>
            <p:cNvGrpSpPr/>
            <p:nvPr/>
          </p:nvGrpSpPr>
          <p:grpSpPr>
            <a:xfrm>
              <a:off x="1127448" y="2135138"/>
              <a:ext cx="2739538" cy="2590006"/>
              <a:chOff x="1124214" y="2135138"/>
              <a:chExt cx="2739538" cy="2590006"/>
            </a:xfrm>
          </p:grpSpPr>
          <p:cxnSp>
            <p:nvCxnSpPr>
              <p:cNvPr id="86" name="Straight Connector 85">
                <a:extLst>
                  <a:ext uri="{FF2B5EF4-FFF2-40B4-BE49-F238E27FC236}">
                    <a16:creationId xmlns:a16="http://schemas.microsoft.com/office/drawing/2014/main" id="{A8E842D9-C281-9C0E-BD54-C21CC62AB076}"/>
                  </a:ext>
                </a:extLst>
              </p:cNvPr>
              <p:cNvCxnSpPr>
                <a:cxnSpLocks/>
              </p:cNvCxnSpPr>
              <p:nvPr/>
            </p:nvCxnSpPr>
            <p:spPr>
              <a:xfrm>
                <a:off x="1127448" y="472514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38FC34-8242-3BCD-B4B7-FA8FD4BD5E5C}"/>
                  </a:ext>
                </a:extLst>
              </p:cNvPr>
              <p:cNvCxnSpPr>
                <a:cxnSpLocks/>
              </p:cNvCxnSpPr>
              <p:nvPr/>
            </p:nvCxnSpPr>
            <p:spPr>
              <a:xfrm>
                <a:off x="1127448" y="443711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0B22D7-E805-F61C-A4BE-F038C20D2954}"/>
                  </a:ext>
                </a:extLst>
              </p:cNvPr>
              <p:cNvCxnSpPr>
                <a:cxnSpLocks/>
              </p:cNvCxnSpPr>
              <p:nvPr/>
            </p:nvCxnSpPr>
            <p:spPr>
              <a:xfrm>
                <a:off x="1127448" y="414908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9751DE9-DA2B-C373-EF87-8C48C5A6F787}"/>
                  </a:ext>
                </a:extLst>
              </p:cNvPr>
              <p:cNvCxnSpPr>
                <a:cxnSpLocks/>
              </p:cNvCxnSpPr>
              <p:nvPr/>
            </p:nvCxnSpPr>
            <p:spPr>
              <a:xfrm>
                <a:off x="1127448" y="386104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B5A7D5-B5E9-C6E6-E295-F57997D93A9E}"/>
                  </a:ext>
                </a:extLst>
              </p:cNvPr>
              <p:cNvCxnSpPr>
                <a:cxnSpLocks/>
              </p:cNvCxnSpPr>
              <p:nvPr/>
            </p:nvCxnSpPr>
            <p:spPr>
              <a:xfrm>
                <a:off x="1127448" y="357301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D3A7E2-B738-14D6-6B8F-11F776089CAA}"/>
                  </a:ext>
                </a:extLst>
              </p:cNvPr>
              <p:cNvCxnSpPr>
                <a:cxnSpLocks/>
              </p:cNvCxnSpPr>
              <p:nvPr/>
            </p:nvCxnSpPr>
            <p:spPr>
              <a:xfrm>
                <a:off x="1127448" y="328498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C87A214-8BFD-E92A-2FDC-8BE52D8CC57D}"/>
                  </a:ext>
                </a:extLst>
              </p:cNvPr>
              <p:cNvCxnSpPr>
                <a:cxnSpLocks/>
              </p:cNvCxnSpPr>
              <p:nvPr/>
            </p:nvCxnSpPr>
            <p:spPr>
              <a:xfrm>
                <a:off x="1127448" y="299923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D31B261-BBE8-BB52-526D-65F32E8FE61E}"/>
                  </a:ext>
                </a:extLst>
              </p:cNvPr>
              <p:cNvCxnSpPr>
                <a:cxnSpLocks/>
              </p:cNvCxnSpPr>
              <p:nvPr/>
            </p:nvCxnSpPr>
            <p:spPr>
              <a:xfrm>
                <a:off x="1127448" y="271120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FCDF251-A62A-640C-A419-A5201F2537D1}"/>
                  </a:ext>
                </a:extLst>
              </p:cNvPr>
              <p:cNvCxnSpPr>
                <a:cxnSpLocks/>
              </p:cNvCxnSpPr>
              <p:nvPr/>
            </p:nvCxnSpPr>
            <p:spPr>
              <a:xfrm>
                <a:off x="1127448" y="242317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C2A5F21-E13A-3BFF-F95D-347AAEBF501A}"/>
                  </a:ext>
                </a:extLst>
              </p:cNvPr>
              <p:cNvCxnSpPr>
                <a:cxnSpLocks/>
              </p:cNvCxnSpPr>
              <p:nvPr/>
            </p:nvCxnSpPr>
            <p:spPr>
              <a:xfrm>
                <a:off x="1127448" y="213513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2623E10-FF0F-1EBD-FF5A-0C609983483F}"/>
                  </a:ext>
                </a:extLst>
              </p:cNvPr>
              <p:cNvCxnSpPr>
                <a:cxnSpLocks/>
              </p:cNvCxnSpPr>
              <p:nvPr/>
            </p:nvCxnSpPr>
            <p:spPr>
              <a:xfrm>
                <a:off x="3863752" y="328498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87185FD-3B63-FC1B-3A40-7308772806D5}"/>
                  </a:ext>
                </a:extLst>
              </p:cNvPr>
              <p:cNvCxnSpPr>
                <a:cxnSpLocks/>
              </p:cNvCxnSpPr>
              <p:nvPr/>
            </p:nvCxnSpPr>
            <p:spPr>
              <a:xfrm>
                <a:off x="3863752" y="271120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371087C-5ACE-CA1B-F475-D5044459E1DA}"/>
                  </a:ext>
                </a:extLst>
              </p:cNvPr>
              <p:cNvCxnSpPr>
                <a:cxnSpLocks/>
              </p:cNvCxnSpPr>
              <p:nvPr/>
            </p:nvCxnSpPr>
            <p:spPr>
              <a:xfrm>
                <a:off x="3863752" y="386104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AFEB9C5-4E11-3EEB-32D8-8F10E8FF46D8}"/>
                  </a:ext>
                </a:extLst>
              </p:cNvPr>
              <p:cNvCxnSpPr>
                <a:cxnSpLocks/>
              </p:cNvCxnSpPr>
              <p:nvPr/>
            </p:nvCxnSpPr>
            <p:spPr>
              <a:xfrm>
                <a:off x="3863752" y="443711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0AB13EB-E1FA-EA58-18B1-F900637D93E9}"/>
                  </a:ext>
                </a:extLst>
              </p:cNvPr>
              <p:cNvCxnSpPr>
                <a:cxnSpLocks/>
              </p:cNvCxnSpPr>
              <p:nvPr/>
            </p:nvCxnSpPr>
            <p:spPr>
              <a:xfrm>
                <a:off x="3863752" y="213513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4122BF-6394-2D28-7980-336ED0E0803E}"/>
                  </a:ext>
                </a:extLst>
              </p:cNvPr>
              <p:cNvCxnSpPr>
                <a:cxnSpLocks/>
              </p:cNvCxnSpPr>
              <p:nvPr/>
            </p:nvCxnSpPr>
            <p:spPr>
              <a:xfrm>
                <a:off x="1127860" y="299923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E6E8D89-B5FD-9948-2BA4-24E11BC20270}"/>
                  </a:ext>
                </a:extLst>
              </p:cNvPr>
              <p:cNvCxnSpPr>
                <a:cxnSpLocks/>
              </p:cNvCxnSpPr>
              <p:nvPr/>
            </p:nvCxnSpPr>
            <p:spPr>
              <a:xfrm>
                <a:off x="1127448" y="3573016"/>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8B173B2-B90F-B10B-20AE-77731153955E}"/>
                  </a:ext>
                </a:extLst>
              </p:cNvPr>
              <p:cNvCxnSpPr>
                <a:cxnSpLocks/>
              </p:cNvCxnSpPr>
              <p:nvPr/>
            </p:nvCxnSpPr>
            <p:spPr>
              <a:xfrm>
                <a:off x="1127448" y="242317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ECE7708-FA01-4687-7CEF-8FDB6650D4DD}"/>
                  </a:ext>
                </a:extLst>
              </p:cNvPr>
              <p:cNvCxnSpPr>
                <a:cxnSpLocks/>
              </p:cNvCxnSpPr>
              <p:nvPr/>
            </p:nvCxnSpPr>
            <p:spPr>
              <a:xfrm>
                <a:off x="1124214" y="414908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pic>
          <p:nvPicPr>
            <p:cNvPr id="10" name="Graphic 9" descr="Marker with solid fill">
              <a:extLst>
                <a:ext uri="{FF2B5EF4-FFF2-40B4-BE49-F238E27FC236}">
                  <a16:creationId xmlns:a16="http://schemas.microsoft.com/office/drawing/2014/main" id="{A5F2028B-DB3F-73FA-853C-631DCB001F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715" y="1913600"/>
              <a:ext cx="432998" cy="432998"/>
            </a:xfrm>
            <a:prstGeom prst="rect">
              <a:avLst/>
            </a:prstGeom>
          </p:spPr>
        </p:pic>
        <p:pic>
          <p:nvPicPr>
            <p:cNvPr id="127" name="Graphic 126" descr="Marker with solid fill">
              <a:extLst>
                <a:ext uri="{FF2B5EF4-FFF2-40B4-BE49-F238E27FC236}">
                  <a16:creationId xmlns:a16="http://schemas.microsoft.com/office/drawing/2014/main" id="{E3CAC525-94D6-FF23-AF15-A7E163777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424" y="4506363"/>
              <a:ext cx="432998" cy="432998"/>
            </a:xfrm>
            <a:prstGeom prst="rect">
              <a:avLst/>
            </a:prstGeom>
          </p:spPr>
        </p:pic>
      </p:grpSp>
      <p:sp>
        <p:nvSpPr>
          <p:cNvPr id="128" name="Rectangle 127">
            <a:extLst>
              <a:ext uri="{FF2B5EF4-FFF2-40B4-BE49-F238E27FC236}">
                <a16:creationId xmlns:a16="http://schemas.microsoft.com/office/drawing/2014/main" id="{CCCF0FBE-29EA-BC28-634E-A5F6E2F29413}"/>
              </a:ext>
            </a:extLst>
          </p:cNvPr>
          <p:cNvSpPr/>
          <p:nvPr/>
        </p:nvSpPr>
        <p:spPr>
          <a:xfrm>
            <a:off x="4568416"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3" name="Group 2">
            <a:extLst>
              <a:ext uri="{FF2B5EF4-FFF2-40B4-BE49-F238E27FC236}">
                <a16:creationId xmlns:a16="http://schemas.microsoft.com/office/drawing/2014/main" id="{A2C5369A-B5E3-36C2-753D-5AC185D1129B}"/>
              </a:ext>
            </a:extLst>
          </p:cNvPr>
          <p:cNvGrpSpPr/>
          <p:nvPr/>
        </p:nvGrpSpPr>
        <p:grpSpPr>
          <a:xfrm>
            <a:off x="4511824" y="1913946"/>
            <a:ext cx="2956037" cy="2808916"/>
            <a:chOff x="4509732" y="1913946"/>
            <a:chExt cx="2956037" cy="2808916"/>
          </a:xfrm>
        </p:grpSpPr>
        <p:cxnSp>
          <p:nvCxnSpPr>
            <p:cNvPr id="197" name="Straight Connector 196">
              <a:extLst>
                <a:ext uri="{FF2B5EF4-FFF2-40B4-BE49-F238E27FC236}">
                  <a16:creationId xmlns:a16="http://schemas.microsoft.com/office/drawing/2014/main" id="{EF29EE98-255F-32F5-988B-90AE5D768472}"/>
                </a:ext>
              </a:extLst>
            </p:cNvPr>
            <p:cNvCxnSpPr>
              <a:cxnSpLocks/>
            </p:cNvCxnSpPr>
            <p:nvPr/>
          </p:nvCxnSpPr>
          <p:spPr>
            <a:xfrm>
              <a:off x="4729465" y="472286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BDCD68-3A8A-B0D7-687C-DECF486E9BB8}"/>
                </a:ext>
              </a:extLst>
            </p:cNvPr>
            <p:cNvCxnSpPr>
              <a:cxnSpLocks/>
            </p:cNvCxnSpPr>
            <p:nvPr/>
          </p:nvCxnSpPr>
          <p:spPr>
            <a:xfrm>
              <a:off x="4729465" y="213285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F08726-E243-E077-C9EF-6126798FF10B}"/>
                </a:ext>
              </a:extLst>
            </p:cNvPr>
            <p:cNvCxnSpPr>
              <a:cxnSpLocks/>
            </p:cNvCxnSpPr>
            <p:nvPr/>
          </p:nvCxnSpPr>
          <p:spPr>
            <a:xfrm>
              <a:off x="7465769" y="2132856"/>
              <a:ext cx="0" cy="2590006"/>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CF77653-849F-77AA-930B-4A732945C205}"/>
                </a:ext>
              </a:extLst>
            </p:cNvPr>
            <p:cNvCxnSpPr>
              <a:cxnSpLocks/>
            </p:cNvCxnSpPr>
            <p:nvPr/>
          </p:nvCxnSpPr>
          <p:spPr>
            <a:xfrm flipH="1">
              <a:off x="4726231" y="2423170"/>
              <a:ext cx="3234" cy="229969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4259202-5F10-2E3C-6297-CCD10EE9D391}"/>
                </a:ext>
              </a:extLst>
            </p:cNvPr>
            <p:cNvCxnSpPr>
              <a:cxnSpLocks/>
            </p:cNvCxnSpPr>
            <p:nvPr/>
          </p:nvCxnSpPr>
          <p:spPr>
            <a:xfrm>
              <a:off x="4729465" y="2422426"/>
              <a:ext cx="2446655"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724B0DB-7A5C-F253-05B8-4B7BCC46C4C0}"/>
                </a:ext>
              </a:extLst>
            </p:cNvPr>
            <p:cNvCxnSpPr>
              <a:cxnSpLocks/>
            </p:cNvCxnSpPr>
            <p:nvPr/>
          </p:nvCxnSpPr>
          <p:spPr>
            <a:xfrm>
              <a:off x="7176120" y="2420888"/>
              <a:ext cx="0" cy="201622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2CEDCF9-226F-D961-FE24-A5BE13170D9A}"/>
                </a:ext>
              </a:extLst>
            </p:cNvPr>
            <p:cNvCxnSpPr>
              <a:cxnSpLocks/>
            </p:cNvCxnSpPr>
            <p:nvPr/>
          </p:nvCxnSpPr>
          <p:spPr>
            <a:xfrm>
              <a:off x="5015880" y="4437112"/>
              <a:ext cx="216024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7A1B13B-56B3-513E-9874-611BE5C75A4D}"/>
                </a:ext>
              </a:extLst>
            </p:cNvPr>
            <p:cNvCxnSpPr>
              <a:cxnSpLocks/>
            </p:cNvCxnSpPr>
            <p:nvPr/>
          </p:nvCxnSpPr>
          <p:spPr>
            <a:xfrm>
              <a:off x="5015880" y="2711202"/>
              <a:ext cx="0" cy="1723389"/>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5F3AE9A-96D6-05BC-B717-DDE403D884D1}"/>
                </a:ext>
              </a:extLst>
            </p:cNvPr>
            <p:cNvCxnSpPr>
              <a:cxnSpLocks/>
            </p:cNvCxnSpPr>
            <p:nvPr/>
          </p:nvCxnSpPr>
          <p:spPr>
            <a:xfrm>
              <a:off x="5015880" y="2711202"/>
              <a:ext cx="1872208"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6263C81-C835-21B0-D6AF-AC4DF46B0119}"/>
                </a:ext>
              </a:extLst>
            </p:cNvPr>
            <p:cNvCxnSpPr>
              <a:cxnSpLocks/>
            </p:cNvCxnSpPr>
            <p:nvPr/>
          </p:nvCxnSpPr>
          <p:spPr>
            <a:xfrm>
              <a:off x="6888088" y="2711202"/>
              <a:ext cx="0" cy="144016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3B3D223-C822-B2CF-730E-A813412D2B3F}"/>
                </a:ext>
              </a:extLst>
            </p:cNvPr>
            <p:cNvCxnSpPr>
              <a:cxnSpLocks/>
            </p:cNvCxnSpPr>
            <p:nvPr/>
          </p:nvCxnSpPr>
          <p:spPr>
            <a:xfrm>
              <a:off x="5303912" y="4149080"/>
              <a:ext cx="1584176"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58E6EFB-2836-21F7-2CFB-C9E5788036BF}"/>
                </a:ext>
              </a:extLst>
            </p:cNvPr>
            <p:cNvCxnSpPr>
              <a:cxnSpLocks/>
            </p:cNvCxnSpPr>
            <p:nvPr/>
          </p:nvCxnSpPr>
          <p:spPr>
            <a:xfrm>
              <a:off x="5303912" y="2996952"/>
              <a:ext cx="0" cy="1152128"/>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46D6264-5991-DE45-63C4-2D644979BBF1}"/>
                </a:ext>
              </a:extLst>
            </p:cNvPr>
            <p:cNvCxnSpPr>
              <a:cxnSpLocks/>
            </p:cNvCxnSpPr>
            <p:nvPr/>
          </p:nvCxnSpPr>
          <p:spPr>
            <a:xfrm>
              <a:off x="5303912" y="2996952"/>
              <a:ext cx="129614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69784F9-F644-7964-731B-20B1AAED24B1}"/>
                </a:ext>
              </a:extLst>
            </p:cNvPr>
            <p:cNvCxnSpPr>
              <a:cxnSpLocks/>
            </p:cNvCxnSpPr>
            <p:nvPr/>
          </p:nvCxnSpPr>
          <p:spPr>
            <a:xfrm>
              <a:off x="6600056" y="2996952"/>
              <a:ext cx="0" cy="864096"/>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E4DFCA4-366B-C61D-A58E-791564BD7D60}"/>
                </a:ext>
              </a:extLst>
            </p:cNvPr>
            <p:cNvCxnSpPr>
              <a:cxnSpLocks/>
            </p:cNvCxnSpPr>
            <p:nvPr/>
          </p:nvCxnSpPr>
          <p:spPr>
            <a:xfrm>
              <a:off x="5591944" y="3861048"/>
              <a:ext cx="1008112"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B602153-9266-214A-E9AC-D1AE529E2D83}"/>
                </a:ext>
              </a:extLst>
            </p:cNvPr>
            <p:cNvCxnSpPr>
              <a:cxnSpLocks/>
            </p:cNvCxnSpPr>
            <p:nvPr/>
          </p:nvCxnSpPr>
          <p:spPr>
            <a:xfrm>
              <a:off x="5591944" y="3284984"/>
              <a:ext cx="0" cy="57606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B2E7D43-F6E6-2036-89A1-93C8D4A1EAF2}"/>
                </a:ext>
              </a:extLst>
            </p:cNvPr>
            <p:cNvCxnSpPr>
              <a:cxnSpLocks/>
            </p:cNvCxnSpPr>
            <p:nvPr/>
          </p:nvCxnSpPr>
          <p:spPr>
            <a:xfrm>
              <a:off x="5591944" y="3284984"/>
              <a:ext cx="72008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4886318-6A89-8540-137E-7F5287E58419}"/>
                </a:ext>
              </a:extLst>
            </p:cNvPr>
            <p:cNvCxnSpPr>
              <a:cxnSpLocks/>
            </p:cNvCxnSpPr>
            <p:nvPr/>
          </p:nvCxnSpPr>
          <p:spPr>
            <a:xfrm>
              <a:off x="6312024" y="328486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9C4785A-8563-462E-4B89-EB56AFDE4A89}"/>
                </a:ext>
              </a:extLst>
            </p:cNvPr>
            <p:cNvCxnSpPr>
              <a:cxnSpLocks/>
            </p:cNvCxnSpPr>
            <p:nvPr/>
          </p:nvCxnSpPr>
          <p:spPr>
            <a:xfrm>
              <a:off x="5879976" y="3573016"/>
              <a:ext cx="432048"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911BBDC-F3F3-28D4-33FD-4F027523070A}"/>
                </a:ext>
              </a:extLst>
            </p:cNvPr>
            <p:cNvCxnSpPr>
              <a:cxnSpLocks/>
            </p:cNvCxnSpPr>
            <p:nvPr/>
          </p:nvCxnSpPr>
          <p:spPr>
            <a:xfrm>
              <a:off x="5879976" y="3501008"/>
              <a:ext cx="0" cy="71888"/>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pic>
          <p:nvPicPr>
            <p:cNvPr id="259" name="Graphic 258" descr="Marker with solid fill">
              <a:extLst>
                <a:ext uri="{FF2B5EF4-FFF2-40B4-BE49-F238E27FC236}">
                  <a16:creationId xmlns:a16="http://schemas.microsoft.com/office/drawing/2014/main" id="{D6C638C0-BB5B-E86C-AFFF-299A8E56E3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9732" y="1913946"/>
              <a:ext cx="432998" cy="432998"/>
            </a:xfrm>
            <a:prstGeom prst="rect">
              <a:avLst/>
            </a:prstGeom>
          </p:spPr>
        </p:pic>
        <p:pic>
          <p:nvPicPr>
            <p:cNvPr id="260" name="Graphic 259" descr="Marker with solid fill">
              <a:extLst>
                <a:ext uri="{FF2B5EF4-FFF2-40B4-BE49-F238E27FC236}">
                  <a16:creationId xmlns:a16="http://schemas.microsoft.com/office/drawing/2014/main" id="{9063F700-9F1B-0E2D-206F-0ADE76C005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0684" y="3271070"/>
              <a:ext cx="432998" cy="432998"/>
            </a:xfrm>
            <a:prstGeom prst="rect">
              <a:avLst/>
            </a:prstGeom>
          </p:spPr>
        </p:pic>
      </p:grpSp>
      <p:sp>
        <p:nvSpPr>
          <p:cNvPr id="261" name="Rectangle 260">
            <a:extLst>
              <a:ext uri="{FF2B5EF4-FFF2-40B4-BE49-F238E27FC236}">
                <a16:creationId xmlns:a16="http://schemas.microsoft.com/office/drawing/2014/main" id="{7A256B48-01B9-97FF-5A8C-9499603624FE}"/>
              </a:ext>
            </a:extLst>
          </p:cNvPr>
          <p:cNvSpPr/>
          <p:nvPr/>
        </p:nvSpPr>
        <p:spPr>
          <a:xfrm>
            <a:off x="8095191"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63" name="Graphic 262" descr="Question Mark with solid fill">
            <a:extLst>
              <a:ext uri="{FF2B5EF4-FFF2-40B4-BE49-F238E27FC236}">
                <a16:creationId xmlns:a16="http://schemas.microsoft.com/office/drawing/2014/main" id="{C56182E2-11AA-5E9F-D593-76CBBEDB30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5575" y="2969279"/>
            <a:ext cx="914400" cy="914400"/>
          </a:xfrm>
          <a:prstGeom prst="rect">
            <a:avLst/>
          </a:prstGeom>
        </p:spPr>
      </p:pic>
      <p:sp>
        <p:nvSpPr>
          <p:cNvPr id="264" name="TextBox 263">
            <a:extLst>
              <a:ext uri="{FF2B5EF4-FFF2-40B4-BE49-F238E27FC236}">
                <a16:creationId xmlns:a16="http://schemas.microsoft.com/office/drawing/2014/main" id="{467EC57A-9987-872A-556D-12D07392128E}"/>
              </a:ext>
            </a:extLst>
          </p:cNvPr>
          <p:cNvSpPr txBox="1"/>
          <p:nvPr/>
        </p:nvSpPr>
        <p:spPr>
          <a:xfrm>
            <a:off x="1838107" y="4948209"/>
            <a:ext cx="1345818" cy="369332"/>
          </a:xfrm>
          <a:prstGeom prst="rect">
            <a:avLst/>
          </a:prstGeom>
          <a:noFill/>
        </p:spPr>
        <p:txBody>
          <a:bodyPr wrap="none" rtlCol="0">
            <a:spAutoFit/>
          </a:bodyPr>
          <a:lstStyle/>
          <a:p>
            <a:r>
              <a:rPr lang="en-GB"/>
              <a:t>Lawnmower</a:t>
            </a:r>
          </a:p>
        </p:txBody>
      </p:sp>
      <p:sp>
        <p:nvSpPr>
          <p:cNvPr id="265" name="TextBox 264">
            <a:extLst>
              <a:ext uri="{FF2B5EF4-FFF2-40B4-BE49-F238E27FC236}">
                <a16:creationId xmlns:a16="http://schemas.microsoft.com/office/drawing/2014/main" id="{C0EE0E3A-DBA3-6AE1-458B-72F96D13CE3D}"/>
              </a:ext>
            </a:extLst>
          </p:cNvPr>
          <p:cNvSpPr txBox="1"/>
          <p:nvPr/>
        </p:nvSpPr>
        <p:spPr>
          <a:xfrm>
            <a:off x="5724744" y="4948209"/>
            <a:ext cx="742511" cy="369332"/>
          </a:xfrm>
          <a:prstGeom prst="rect">
            <a:avLst/>
          </a:prstGeom>
          <a:noFill/>
        </p:spPr>
        <p:txBody>
          <a:bodyPr wrap="none" rtlCol="0">
            <a:spAutoFit/>
          </a:bodyPr>
          <a:lstStyle/>
          <a:p>
            <a:r>
              <a:rPr lang="en-GB"/>
              <a:t>Spiral</a:t>
            </a:r>
          </a:p>
        </p:txBody>
      </p:sp>
    </p:spTree>
    <p:extLst>
      <p:ext uri="{BB962C8B-B14F-4D97-AF65-F5344CB8AC3E}">
        <p14:creationId xmlns:p14="http://schemas.microsoft.com/office/powerpoint/2010/main" val="376486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0D352-5C29-773F-3755-FA7DF0F04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A02E8-AADF-50EA-C8F4-BDEA3E17F568}"/>
              </a:ext>
            </a:extLst>
          </p:cNvPr>
          <p:cNvSpPr>
            <a:spLocks noGrp="1"/>
          </p:cNvSpPr>
          <p:nvPr>
            <p:ph type="title"/>
          </p:nvPr>
        </p:nvSpPr>
        <p:spPr/>
        <p:txBody>
          <a:bodyPr/>
          <a:lstStyle/>
          <a:p>
            <a:r>
              <a:rPr lang="en-GB"/>
              <a:t>TASK 5: lawnmower pattern</a:t>
            </a:r>
          </a:p>
        </p:txBody>
      </p:sp>
      <p:sp>
        <p:nvSpPr>
          <p:cNvPr id="3" name="Content Placeholder 2">
            <a:extLst>
              <a:ext uri="{FF2B5EF4-FFF2-40B4-BE49-F238E27FC236}">
                <a16:creationId xmlns:a16="http://schemas.microsoft.com/office/drawing/2014/main" id="{83A15BA1-B3C3-35BD-0083-BC2D2EE06931}"/>
              </a:ext>
            </a:extLst>
          </p:cNvPr>
          <p:cNvSpPr>
            <a:spLocks noGrp="1"/>
          </p:cNvSpPr>
          <p:nvPr>
            <p:ph idx="1"/>
          </p:nvPr>
        </p:nvSpPr>
        <p:spPr/>
        <p:txBody>
          <a:bodyPr/>
          <a:lstStyle/>
          <a:p>
            <a:r>
              <a:rPr lang="en-GB"/>
              <a:t>Explain what those 4 lines do.</a:t>
            </a:r>
          </a:p>
          <a:p>
            <a:pPr lvl="1"/>
            <a:r>
              <a:rPr lang="en-GB"/>
              <a:t>What are </a:t>
            </a:r>
            <a:r>
              <a:rPr lang="en-GB" err="1"/>
              <a:t>pNW</a:t>
            </a:r>
            <a:r>
              <a:rPr lang="en-GB"/>
              <a:t>, </a:t>
            </a:r>
            <a:r>
              <a:rPr lang="en-GB" err="1"/>
              <a:t>pNE</a:t>
            </a:r>
            <a:r>
              <a:rPr lang="en-GB"/>
              <a:t> and PSW?</a:t>
            </a:r>
          </a:p>
          <a:p>
            <a:pPr lvl="1"/>
            <a:r>
              <a:rPr lang="en-GB"/>
              <a:t>Why divided by </a:t>
            </a:r>
            <a:r>
              <a:rPr lang="en-GB" err="1"/>
              <a:t>sensorRange</a:t>
            </a:r>
            <a:r>
              <a:rPr lang="en-GB"/>
              <a:t>? </a:t>
            </a:r>
          </a:p>
          <a:p>
            <a:pPr lvl="1"/>
            <a:r>
              <a:rPr lang="en-GB"/>
              <a:t>What about 2**0.5?</a:t>
            </a:r>
          </a:p>
          <a:p>
            <a:pPr lvl="1"/>
            <a:r>
              <a:rPr lang="en-GB"/>
              <a:t>Why +1? </a:t>
            </a:r>
          </a:p>
          <a:p>
            <a:pPr lvl="1"/>
            <a:r>
              <a:rPr lang="en-GB"/>
              <a:t>What does the </a:t>
            </a:r>
            <a:r>
              <a:rPr lang="en-GB" err="1"/>
              <a:t>linspace</a:t>
            </a:r>
            <a:r>
              <a:rPr lang="en-GB"/>
              <a:t>() function do? </a:t>
            </a:r>
          </a:p>
          <a:p>
            <a:endParaRPr lang="en-GB"/>
          </a:p>
        </p:txBody>
      </p:sp>
      <p:sp>
        <p:nvSpPr>
          <p:cNvPr id="4" name="Footer Placeholder 3">
            <a:extLst>
              <a:ext uri="{FF2B5EF4-FFF2-40B4-BE49-F238E27FC236}">
                <a16:creationId xmlns:a16="http://schemas.microsoft.com/office/drawing/2014/main" id="{78592E0D-55E5-EDC7-82DA-6DDA22F04D27}"/>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8F57515F-CC0A-83D2-3B41-85F74F8BD191}"/>
              </a:ext>
            </a:extLst>
          </p:cNvPr>
          <p:cNvSpPr>
            <a:spLocks noGrp="1"/>
          </p:cNvSpPr>
          <p:nvPr>
            <p:ph type="sldNum" sz="quarter" idx="12"/>
          </p:nvPr>
        </p:nvSpPr>
        <p:spPr/>
        <p:txBody>
          <a:bodyPr/>
          <a:lstStyle/>
          <a:p>
            <a:fld id="{CD4428A2-4AF9-4643-9DDE-D12577DDFBF4}" type="slidenum">
              <a:rPr lang="da-DK" smtClean="0"/>
              <a:t>13</a:t>
            </a:fld>
            <a:endParaRPr lang="da-DK"/>
          </a:p>
        </p:txBody>
      </p:sp>
      <p:pic>
        <p:nvPicPr>
          <p:cNvPr id="7" name="Picture 6">
            <a:extLst>
              <a:ext uri="{FF2B5EF4-FFF2-40B4-BE49-F238E27FC236}">
                <a16:creationId xmlns:a16="http://schemas.microsoft.com/office/drawing/2014/main" id="{4988038A-D7D5-2400-ACF2-00DE074DFB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001825"/>
            <a:ext cx="12192000" cy="1767613"/>
          </a:xfrm>
          <a:prstGeom prst="rect">
            <a:avLst/>
          </a:prstGeom>
        </p:spPr>
      </p:pic>
      <p:grpSp>
        <p:nvGrpSpPr>
          <p:cNvPr id="8" name="Group 7">
            <a:extLst>
              <a:ext uri="{FF2B5EF4-FFF2-40B4-BE49-F238E27FC236}">
                <a16:creationId xmlns:a16="http://schemas.microsoft.com/office/drawing/2014/main" id="{003B6C81-B827-46D3-139C-0F626D0766CD}"/>
              </a:ext>
            </a:extLst>
          </p:cNvPr>
          <p:cNvGrpSpPr/>
          <p:nvPr/>
        </p:nvGrpSpPr>
        <p:grpSpPr>
          <a:xfrm>
            <a:off x="7663594" y="1689100"/>
            <a:ext cx="2739538" cy="2590006"/>
            <a:chOff x="1124214" y="2135138"/>
            <a:chExt cx="2739538" cy="2590006"/>
          </a:xfrm>
        </p:grpSpPr>
        <p:cxnSp>
          <p:nvCxnSpPr>
            <p:cNvPr id="9" name="Straight Connector 8">
              <a:extLst>
                <a:ext uri="{FF2B5EF4-FFF2-40B4-BE49-F238E27FC236}">
                  <a16:creationId xmlns:a16="http://schemas.microsoft.com/office/drawing/2014/main" id="{366E421E-6023-9C88-9325-F28C49CD37AB}"/>
                </a:ext>
              </a:extLst>
            </p:cNvPr>
            <p:cNvCxnSpPr>
              <a:cxnSpLocks/>
            </p:cNvCxnSpPr>
            <p:nvPr/>
          </p:nvCxnSpPr>
          <p:spPr>
            <a:xfrm>
              <a:off x="1127448" y="472514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FBB162-151D-5B3C-BF94-469C2ADEBC1F}"/>
                </a:ext>
              </a:extLst>
            </p:cNvPr>
            <p:cNvCxnSpPr>
              <a:cxnSpLocks/>
            </p:cNvCxnSpPr>
            <p:nvPr/>
          </p:nvCxnSpPr>
          <p:spPr>
            <a:xfrm>
              <a:off x="1127448" y="443711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38CAD4-9AA7-226F-30A8-FF943723E726}"/>
                </a:ext>
              </a:extLst>
            </p:cNvPr>
            <p:cNvCxnSpPr>
              <a:cxnSpLocks/>
            </p:cNvCxnSpPr>
            <p:nvPr/>
          </p:nvCxnSpPr>
          <p:spPr>
            <a:xfrm>
              <a:off x="1127448" y="414908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E300EC-1D23-BD02-0242-6886105A605F}"/>
                </a:ext>
              </a:extLst>
            </p:cNvPr>
            <p:cNvCxnSpPr>
              <a:cxnSpLocks/>
            </p:cNvCxnSpPr>
            <p:nvPr/>
          </p:nvCxnSpPr>
          <p:spPr>
            <a:xfrm>
              <a:off x="1127448" y="386104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FBFFC17-7AC2-011F-29EE-0BB80B619DE7}"/>
                </a:ext>
              </a:extLst>
            </p:cNvPr>
            <p:cNvCxnSpPr>
              <a:cxnSpLocks/>
            </p:cNvCxnSpPr>
            <p:nvPr/>
          </p:nvCxnSpPr>
          <p:spPr>
            <a:xfrm>
              <a:off x="1127448" y="357301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473A9D-E5BA-7F08-8D06-51D0CFCAFAC5}"/>
                </a:ext>
              </a:extLst>
            </p:cNvPr>
            <p:cNvCxnSpPr>
              <a:cxnSpLocks/>
            </p:cNvCxnSpPr>
            <p:nvPr/>
          </p:nvCxnSpPr>
          <p:spPr>
            <a:xfrm>
              <a:off x="1127448" y="328498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42883A-0F6C-68D0-68C5-A7B7437EDD61}"/>
                </a:ext>
              </a:extLst>
            </p:cNvPr>
            <p:cNvCxnSpPr>
              <a:cxnSpLocks/>
            </p:cNvCxnSpPr>
            <p:nvPr/>
          </p:nvCxnSpPr>
          <p:spPr>
            <a:xfrm>
              <a:off x="1127448" y="299923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0C387E-EECE-3979-5024-CF8F18714472}"/>
                </a:ext>
              </a:extLst>
            </p:cNvPr>
            <p:cNvCxnSpPr>
              <a:cxnSpLocks/>
            </p:cNvCxnSpPr>
            <p:nvPr/>
          </p:nvCxnSpPr>
          <p:spPr>
            <a:xfrm>
              <a:off x="1127448" y="271120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CE2B4F-A585-3723-EDBE-86DF1CA0F8BE}"/>
                </a:ext>
              </a:extLst>
            </p:cNvPr>
            <p:cNvCxnSpPr>
              <a:cxnSpLocks/>
            </p:cNvCxnSpPr>
            <p:nvPr/>
          </p:nvCxnSpPr>
          <p:spPr>
            <a:xfrm>
              <a:off x="1127448" y="242317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11FFBB-1B96-9C51-4D28-70027864FCC1}"/>
                </a:ext>
              </a:extLst>
            </p:cNvPr>
            <p:cNvCxnSpPr>
              <a:cxnSpLocks/>
            </p:cNvCxnSpPr>
            <p:nvPr/>
          </p:nvCxnSpPr>
          <p:spPr>
            <a:xfrm>
              <a:off x="1127448" y="213513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39A882E-B2C1-03C0-47E7-91E752B6B766}"/>
                </a:ext>
              </a:extLst>
            </p:cNvPr>
            <p:cNvCxnSpPr>
              <a:cxnSpLocks/>
            </p:cNvCxnSpPr>
            <p:nvPr/>
          </p:nvCxnSpPr>
          <p:spPr>
            <a:xfrm>
              <a:off x="3863752" y="328498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4A9CEB-6ED2-F4AB-3B18-435D5B7A0C25}"/>
                </a:ext>
              </a:extLst>
            </p:cNvPr>
            <p:cNvCxnSpPr>
              <a:cxnSpLocks/>
            </p:cNvCxnSpPr>
            <p:nvPr/>
          </p:nvCxnSpPr>
          <p:spPr>
            <a:xfrm>
              <a:off x="3863752" y="271120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08BC84-1F16-9F21-EF0A-AAACE13B24BB}"/>
                </a:ext>
              </a:extLst>
            </p:cNvPr>
            <p:cNvCxnSpPr>
              <a:cxnSpLocks/>
            </p:cNvCxnSpPr>
            <p:nvPr/>
          </p:nvCxnSpPr>
          <p:spPr>
            <a:xfrm>
              <a:off x="3863752" y="386104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EF46F8-E2B1-89D2-96A6-A2F635AC1734}"/>
                </a:ext>
              </a:extLst>
            </p:cNvPr>
            <p:cNvCxnSpPr>
              <a:cxnSpLocks/>
            </p:cNvCxnSpPr>
            <p:nvPr/>
          </p:nvCxnSpPr>
          <p:spPr>
            <a:xfrm>
              <a:off x="3863752" y="443711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085FAB2-0CF9-0814-30C2-E2C8E5FE22C2}"/>
                </a:ext>
              </a:extLst>
            </p:cNvPr>
            <p:cNvCxnSpPr>
              <a:cxnSpLocks/>
            </p:cNvCxnSpPr>
            <p:nvPr/>
          </p:nvCxnSpPr>
          <p:spPr>
            <a:xfrm>
              <a:off x="3863752" y="213513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09275A-A3B2-C6E0-5305-057220647936}"/>
                </a:ext>
              </a:extLst>
            </p:cNvPr>
            <p:cNvCxnSpPr>
              <a:cxnSpLocks/>
            </p:cNvCxnSpPr>
            <p:nvPr/>
          </p:nvCxnSpPr>
          <p:spPr>
            <a:xfrm>
              <a:off x="1127860" y="299923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39FA7F-FF09-EE8A-782B-5F7540131768}"/>
                </a:ext>
              </a:extLst>
            </p:cNvPr>
            <p:cNvCxnSpPr>
              <a:cxnSpLocks/>
            </p:cNvCxnSpPr>
            <p:nvPr/>
          </p:nvCxnSpPr>
          <p:spPr>
            <a:xfrm>
              <a:off x="1127448" y="3573016"/>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84071B-936F-E7E3-4C29-FBCF62741DD3}"/>
                </a:ext>
              </a:extLst>
            </p:cNvPr>
            <p:cNvCxnSpPr>
              <a:cxnSpLocks/>
            </p:cNvCxnSpPr>
            <p:nvPr/>
          </p:nvCxnSpPr>
          <p:spPr>
            <a:xfrm>
              <a:off x="1127448" y="242317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CA53D4-8175-8873-B118-B6625362EF3E}"/>
                </a:ext>
              </a:extLst>
            </p:cNvPr>
            <p:cNvCxnSpPr>
              <a:cxnSpLocks/>
            </p:cNvCxnSpPr>
            <p:nvPr/>
          </p:nvCxnSpPr>
          <p:spPr>
            <a:xfrm>
              <a:off x="1124214" y="414908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2D66638-7FBB-402B-96A3-C711A1D1A5D0}"/>
              </a:ext>
            </a:extLst>
          </p:cNvPr>
          <p:cNvGrpSpPr/>
          <p:nvPr/>
        </p:nvGrpSpPr>
        <p:grpSpPr>
          <a:xfrm>
            <a:off x="7335263" y="1018968"/>
            <a:ext cx="818137" cy="742616"/>
            <a:chOff x="7335263" y="1018968"/>
            <a:chExt cx="818137" cy="742616"/>
          </a:xfrm>
        </p:grpSpPr>
        <p:pic>
          <p:nvPicPr>
            <p:cNvPr id="51" name="Graphic 50" descr="Marker with solid fill">
              <a:extLst>
                <a:ext uri="{FF2B5EF4-FFF2-40B4-BE49-F238E27FC236}">
                  <a16:creationId xmlns:a16="http://schemas.microsoft.com/office/drawing/2014/main" id="{67826B7F-0F7D-0764-FDCF-C77F1FB40F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7095" y="1328586"/>
              <a:ext cx="432998" cy="432998"/>
            </a:xfrm>
            <a:prstGeom prst="rect">
              <a:avLst/>
            </a:prstGeom>
          </p:spPr>
        </p:pic>
        <p:sp>
          <p:nvSpPr>
            <p:cNvPr id="54" name="TextBox 53">
              <a:extLst>
                <a:ext uri="{FF2B5EF4-FFF2-40B4-BE49-F238E27FC236}">
                  <a16:creationId xmlns:a16="http://schemas.microsoft.com/office/drawing/2014/main" id="{FB66CF27-A563-F1B3-56DE-4E10D91639AB}"/>
                </a:ext>
              </a:extLst>
            </p:cNvPr>
            <p:cNvSpPr txBox="1"/>
            <p:nvPr/>
          </p:nvSpPr>
          <p:spPr>
            <a:xfrm>
              <a:off x="7335263" y="1018968"/>
              <a:ext cx="818137" cy="400110"/>
            </a:xfrm>
            <a:prstGeom prst="rect">
              <a:avLst/>
            </a:prstGeom>
            <a:noFill/>
          </p:spPr>
          <p:txBody>
            <a:bodyPr wrap="square" rtlCol="0">
              <a:spAutoFit/>
            </a:bodyPr>
            <a:lstStyle/>
            <a:p>
              <a:r>
                <a:rPr lang="en-GB" sz="2000" b="1" err="1">
                  <a:solidFill>
                    <a:srgbClr val="CC00CC"/>
                  </a:solidFill>
                </a:rPr>
                <a:t>pNW</a:t>
              </a:r>
              <a:endParaRPr lang="en-GB" b="1">
                <a:solidFill>
                  <a:srgbClr val="CC00CC"/>
                </a:solidFill>
              </a:endParaRPr>
            </a:p>
          </p:txBody>
        </p:sp>
      </p:grpSp>
      <p:grpSp>
        <p:nvGrpSpPr>
          <p:cNvPr id="59" name="Group 58">
            <a:extLst>
              <a:ext uri="{FF2B5EF4-FFF2-40B4-BE49-F238E27FC236}">
                <a16:creationId xmlns:a16="http://schemas.microsoft.com/office/drawing/2014/main" id="{563F5171-AB29-D973-5E5E-FC39BDAFE5A8}"/>
              </a:ext>
            </a:extLst>
          </p:cNvPr>
          <p:cNvGrpSpPr/>
          <p:nvPr/>
        </p:nvGrpSpPr>
        <p:grpSpPr>
          <a:xfrm>
            <a:off x="10189867" y="1288990"/>
            <a:ext cx="1189700" cy="460882"/>
            <a:chOff x="10189867" y="1288990"/>
            <a:chExt cx="1189700" cy="460882"/>
          </a:xfrm>
        </p:grpSpPr>
        <p:pic>
          <p:nvPicPr>
            <p:cNvPr id="52" name="Graphic 51" descr="Marker with solid fill">
              <a:extLst>
                <a:ext uri="{FF2B5EF4-FFF2-40B4-BE49-F238E27FC236}">
                  <a16:creationId xmlns:a16="http://schemas.microsoft.com/office/drawing/2014/main" id="{166CE05E-4EE5-C8CD-0682-FEE84F0FD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9867" y="1316874"/>
              <a:ext cx="432998" cy="432998"/>
            </a:xfrm>
            <a:prstGeom prst="rect">
              <a:avLst/>
            </a:prstGeom>
          </p:spPr>
        </p:pic>
        <p:sp>
          <p:nvSpPr>
            <p:cNvPr id="55" name="TextBox 54">
              <a:extLst>
                <a:ext uri="{FF2B5EF4-FFF2-40B4-BE49-F238E27FC236}">
                  <a16:creationId xmlns:a16="http://schemas.microsoft.com/office/drawing/2014/main" id="{CAA220E6-8070-7049-6850-09D472AD59BB}"/>
                </a:ext>
              </a:extLst>
            </p:cNvPr>
            <p:cNvSpPr txBox="1"/>
            <p:nvPr/>
          </p:nvSpPr>
          <p:spPr>
            <a:xfrm>
              <a:off x="10561430" y="1288990"/>
              <a:ext cx="818137" cy="400110"/>
            </a:xfrm>
            <a:prstGeom prst="rect">
              <a:avLst/>
            </a:prstGeom>
            <a:noFill/>
          </p:spPr>
          <p:txBody>
            <a:bodyPr wrap="square" rtlCol="0">
              <a:spAutoFit/>
            </a:bodyPr>
            <a:lstStyle/>
            <a:p>
              <a:r>
                <a:rPr lang="en-GB" sz="2000" b="1" err="1">
                  <a:solidFill>
                    <a:srgbClr val="CC00CC"/>
                  </a:solidFill>
                </a:rPr>
                <a:t>pNE</a:t>
              </a:r>
              <a:endParaRPr lang="en-GB" b="1">
                <a:solidFill>
                  <a:srgbClr val="CC00CC"/>
                </a:solidFill>
              </a:endParaRPr>
            </a:p>
          </p:txBody>
        </p:sp>
      </p:grpSp>
      <p:grpSp>
        <p:nvGrpSpPr>
          <p:cNvPr id="57" name="Group 56">
            <a:extLst>
              <a:ext uri="{FF2B5EF4-FFF2-40B4-BE49-F238E27FC236}">
                <a16:creationId xmlns:a16="http://schemas.microsoft.com/office/drawing/2014/main" id="{498C8E90-D925-921E-DEFF-1140A4F30691}"/>
              </a:ext>
            </a:extLst>
          </p:cNvPr>
          <p:cNvGrpSpPr/>
          <p:nvPr/>
        </p:nvGrpSpPr>
        <p:grpSpPr>
          <a:xfrm>
            <a:off x="7335262" y="3926082"/>
            <a:ext cx="818137" cy="704587"/>
            <a:chOff x="7335262" y="3926082"/>
            <a:chExt cx="818137" cy="704587"/>
          </a:xfrm>
        </p:grpSpPr>
        <p:pic>
          <p:nvPicPr>
            <p:cNvPr id="53" name="Graphic 52" descr="Marker with solid fill">
              <a:extLst>
                <a:ext uri="{FF2B5EF4-FFF2-40B4-BE49-F238E27FC236}">
                  <a16:creationId xmlns:a16="http://schemas.microsoft.com/office/drawing/2014/main" id="{7FEA87A5-2A7B-C4A4-521F-F7B523D0D8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7628" y="3926082"/>
              <a:ext cx="432998" cy="432998"/>
            </a:xfrm>
            <a:prstGeom prst="rect">
              <a:avLst/>
            </a:prstGeom>
          </p:spPr>
        </p:pic>
        <p:sp>
          <p:nvSpPr>
            <p:cNvPr id="56" name="TextBox 55">
              <a:extLst>
                <a:ext uri="{FF2B5EF4-FFF2-40B4-BE49-F238E27FC236}">
                  <a16:creationId xmlns:a16="http://schemas.microsoft.com/office/drawing/2014/main" id="{5C9C7979-6FF5-6BB2-80E6-94CD700DC15D}"/>
                </a:ext>
              </a:extLst>
            </p:cNvPr>
            <p:cNvSpPr txBox="1"/>
            <p:nvPr/>
          </p:nvSpPr>
          <p:spPr>
            <a:xfrm>
              <a:off x="7335262" y="4230559"/>
              <a:ext cx="818137" cy="400110"/>
            </a:xfrm>
            <a:prstGeom prst="rect">
              <a:avLst/>
            </a:prstGeom>
            <a:noFill/>
          </p:spPr>
          <p:txBody>
            <a:bodyPr wrap="square" rtlCol="0">
              <a:spAutoFit/>
            </a:bodyPr>
            <a:lstStyle/>
            <a:p>
              <a:r>
                <a:rPr lang="en-GB" sz="2000" b="1" err="1">
                  <a:solidFill>
                    <a:srgbClr val="CC00CC"/>
                  </a:solidFill>
                </a:rPr>
                <a:t>pSW</a:t>
              </a:r>
              <a:endParaRPr lang="en-GB" b="1">
                <a:solidFill>
                  <a:srgbClr val="CC00CC"/>
                </a:solidFill>
              </a:endParaRPr>
            </a:p>
          </p:txBody>
        </p:sp>
      </p:grpSp>
      <p:grpSp>
        <p:nvGrpSpPr>
          <p:cNvPr id="64" name="Group 63">
            <a:extLst>
              <a:ext uri="{FF2B5EF4-FFF2-40B4-BE49-F238E27FC236}">
                <a16:creationId xmlns:a16="http://schemas.microsoft.com/office/drawing/2014/main" id="{5DE1B578-BAE9-4C64-3E74-001D49F209F6}"/>
              </a:ext>
            </a:extLst>
          </p:cNvPr>
          <p:cNvGrpSpPr/>
          <p:nvPr/>
        </p:nvGrpSpPr>
        <p:grpSpPr>
          <a:xfrm>
            <a:off x="7524620" y="2129052"/>
            <a:ext cx="288000" cy="1157036"/>
            <a:chOff x="7524620" y="2129052"/>
            <a:chExt cx="288000" cy="1157036"/>
          </a:xfrm>
        </p:grpSpPr>
        <p:sp>
          <p:nvSpPr>
            <p:cNvPr id="60" name="Oval 59">
              <a:extLst>
                <a:ext uri="{FF2B5EF4-FFF2-40B4-BE49-F238E27FC236}">
                  <a16:creationId xmlns:a16="http://schemas.microsoft.com/office/drawing/2014/main" id="{16CE3144-6D2A-29AD-A7D3-D63807D243A0}"/>
                </a:ext>
              </a:extLst>
            </p:cNvPr>
            <p:cNvSpPr/>
            <p:nvPr/>
          </p:nvSpPr>
          <p:spPr>
            <a:xfrm>
              <a:off x="7524620" y="2411160"/>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1" name="Oval 60">
              <a:extLst>
                <a:ext uri="{FF2B5EF4-FFF2-40B4-BE49-F238E27FC236}">
                  <a16:creationId xmlns:a16="http://schemas.microsoft.com/office/drawing/2014/main" id="{7B6D773A-DAFE-118E-69F7-0FFFC5BABFBB}"/>
                </a:ext>
              </a:extLst>
            </p:cNvPr>
            <p:cNvSpPr/>
            <p:nvPr/>
          </p:nvSpPr>
          <p:spPr>
            <a:xfrm>
              <a:off x="7524620" y="2699749"/>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2" name="Oval 61">
              <a:extLst>
                <a:ext uri="{FF2B5EF4-FFF2-40B4-BE49-F238E27FC236}">
                  <a16:creationId xmlns:a16="http://schemas.microsoft.com/office/drawing/2014/main" id="{EC058A72-BC28-D9A8-3AA1-D19A5FF75485}"/>
                </a:ext>
              </a:extLst>
            </p:cNvPr>
            <p:cNvSpPr/>
            <p:nvPr/>
          </p:nvSpPr>
          <p:spPr>
            <a:xfrm>
              <a:off x="7524620" y="2998067"/>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3" name="Oval 62">
              <a:extLst>
                <a:ext uri="{FF2B5EF4-FFF2-40B4-BE49-F238E27FC236}">
                  <a16:creationId xmlns:a16="http://schemas.microsoft.com/office/drawing/2014/main" id="{F55AB797-65E3-9956-7283-46482A988112}"/>
                </a:ext>
              </a:extLst>
            </p:cNvPr>
            <p:cNvSpPr/>
            <p:nvPr/>
          </p:nvSpPr>
          <p:spPr>
            <a:xfrm>
              <a:off x="7524620" y="2129052"/>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grpSp>
        <p:nvGrpSpPr>
          <p:cNvPr id="67" name="Group 66">
            <a:extLst>
              <a:ext uri="{FF2B5EF4-FFF2-40B4-BE49-F238E27FC236}">
                <a16:creationId xmlns:a16="http://schemas.microsoft.com/office/drawing/2014/main" id="{14CC1071-0D8B-C07E-53C7-6E14562CF3E0}"/>
              </a:ext>
            </a:extLst>
          </p:cNvPr>
          <p:cNvGrpSpPr/>
          <p:nvPr/>
        </p:nvGrpSpPr>
        <p:grpSpPr>
          <a:xfrm>
            <a:off x="7816449" y="2696504"/>
            <a:ext cx="288000" cy="598197"/>
            <a:chOff x="7816449" y="2696504"/>
            <a:chExt cx="288000" cy="598197"/>
          </a:xfrm>
        </p:grpSpPr>
        <p:sp>
          <p:nvSpPr>
            <p:cNvPr id="65" name="Oval 64">
              <a:extLst>
                <a:ext uri="{FF2B5EF4-FFF2-40B4-BE49-F238E27FC236}">
                  <a16:creationId xmlns:a16="http://schemas.microsoft.com/office/drawing/2014/main" id="{8D6E4D37-B9DE-3EBD-9A5A-F31391F3EF98}"/>
                </a:ext>
              </a:extLst>
            </p:cNvPr>
            <p:cNvSpPr/>
            <p:nvPr/>
          </p:nvSpPr>
          <p:spPr>
            <a:xfrm>
              <a:off x="7816449" y="2696504"/>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6" name="Oval 65">
              <a:extLst>
                <a:ext uri="{FF2B5EF4-FFF2-40B4-BE49-F238E27FC236}">
                  <a16:creationId xmlns:a16="http://schemas.microsoft.com/office/drawing/2014/main" id="{0FFFD5B7-F775-909E-E0C3-2CFA4E193C9B}"/>
                </a:ext>
              </a:extLst>
            </p:cNvPr>
            <p:cNvSpPr/>
            <p:nvPr/>
          </p:nvSpPr>
          <p:spPr>
            <a:xfrm>
              <a:off x="7816449" y="3006680"/>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Tree>
    <p:extLst>
      <p:ext uri="{BB962C8B-B14F-4D97-AF65-F5344CB8AC3E}">
        <p14:creationId xmlns:p14="http://schemas.microsoft.com/office/powerpoint/2010/main" val="9546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E813F-7ABA-FEC9-A5F4-60E13ABAB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4978B-4299-C060-0ED8-4B3D22263500}"/>
              </a:ext>
            </a:extLst>
          </p:cNvPr>
          <p:cNvSpPr>
            <a:spLocks noGrp="1"/>
          </p:cNvSpPr>
          <p:nvPr>
            <p:ph type="title"/>
          </p:nvPr>
        </p:nvSpPr>
        <p:spPr/>
        <p:txBody>
          <a:bodyPr/>
          <a:lstStyle/>
          <a:p>
            <a:r>
              <a:rPr lang="en-GB"/>
              <a:t>TASK 6: run the lawnmower search</a:t>
            </a:r>
          </a:p>
        </p:txBody>
      </p:sp>
      <p:sp>
        <p:nvSpPr>
          <p:cNvPr id="3" name="Content Placeholder 2">
            <a:extLst>
              <a:ext uri="{FF2B5EF4-FFF2-40B4-BE49-F238E27FC236}">
                <a16:creationId xmlns:a16="http://schemas.microsoft.com/office/drawing/2014/main" id="{06E9FCE5-8DCE-E53B-DB39-6AD953DD533F}"/>
              </a:ext>
            </a:extLst>
          </p:cNvPr>
          <p:cNvSpPr>
            <a:spLocks noGrp="1"/>
          </p:cNvSpPr>
          <p:nvPr>
            <p:ph idx="1"/>
          </p:nvPr>
        </p:nvSpPr>
        <p:spPr/>
        <p:txBody>
          <a:bodyPr/>
          <a:lstStyle/>
          <a:p>
            <a:r>
              <a:rPr lang="en-GB"/>
              <a:t>Can you find any rhino?</a:t>
            </a:r>
          </a:p>
          <a:p>
            <a:r>
              <a:rPr lang="en-GB"/>
              <a:t>Is it more efficient than manual search?</a:t>
            </a:r>
          </a:p>
          <a:p>
            <a:r>
              <a:rPr lang="en-GB"/>
              <a:t>What is the drawback of this search?</a:t>
            </a:r>
          </a:p>
        </p:txBody>
      </p:sp>
      <p:sp>
        <p:nvSpPr>
          <p:cNvPr id="4" name="Footer Placeholder 3">
            <a:extLst>
              <a:ext uri="{FF2B5EF4-FFF2-40B4-BE49-F238E27FC236}">
                <a16:creationId xmlns:a16="http://schemas.microsoft.com/office/drawing/2014/main" id="{301BB2C0-CF10-E5BE-D554-58EEBA2725FE}"/>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20209783-35B5-BBE4-6C0C-22F0367ECDB0}"/>
              </a:ext>
            </a:extLst>
          </p:cNvPr>
          <p:cNvSpPr>
            <a:spLocks noGrp="1"/>
          </p:cNvSpPr>
          <p:nvPr>
            <p:ph type="sldNum" sz="quarter" idx="12"/>
          </p:nvPr>
        </p:nvSpPr>
        <p:spPr/>
        <p:txBody>
          <a:bodyPr/>
          <a:lstStyle/>
          <a:p>
            <a:fld id="{CD4428A2-4AF9-4643-9DDE-D12577DDFBF4}" type="slidenum">
              <a:rPr lang="da-DK" smtClean="0"/>
              <a:t>14</a:t>
            </a:fld>
            <a:endParaRPr lang="da-DK"/>
          </a:p>
        </p:txBody>
      </p:sp>
    </p:spTree>
    <p:extLst>
      <p:ext uri="{BB962C8B-B14F-4D97-AF65-F5344CB8AC3E}">
        <p14:creationId xmlns:p14="http://schemas.microsoft.com/office/powerpoint/2010/main" val="179375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8456B-C86E-F44D-04EA-96BCE00D8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2E70F-D45E-12A9-06BF-11A7B237C54A}"/>
              </a:ext>
            </a:extLst>
          </p:cNvPr>
          <p:cNvSpPr>
            <a:spLocks noGrp="1"/>
          </p:cNvSpPr>
          <p:nvPr>
            <p:ph type="title"/>
          </p:nvPr>
        </p:nvSpPr>
        <p:spPr/>
        <p:txBody>
          <a:bodyPr/>
          <a:lstStyle/>
          <a:p>
            <a:r>
              <a:rPr lang="en-GB"/>
              <a:t>TASK 7: triangulation</a:t>
            </a:r>
          </a:p>
        </p:txBody>
      </p:sp>
      <p:sp>
        <p:nvSpPr>
          <p:cNvPr id="3" name="Content Placeholder 2">
            <a:extLst>
              <a:ext uri="{FF2B5EF4-FFF2-40B4-BE49-F238E27FC236}">
                <a16:creationId xmlns:a16="http://schemas.microsoft.com/office/drawing/2014/main" id="{E1024662-BA83-9B78-A73C-1438B6873156}"/>
              </a:ext>
            </a:extLst>
          </p:cNvPr>
          <p:cNvSpPr>
            <a:spLocks noGrp="1"/>
          </p:cNvSpPr>
          <p:nvPr>
            <p:ph idx="1"/>
          </p:nvPr>
        </p:nvSpPr>
        <p:spPr/>
        <p:txBody>
          <a:bodyPr/>
          <a:lstStyle/>
          <a:p>
            <a:r>
              <a:rPr lang="en-GB"/>
              <a:t>How should we use the range finder? </a:t>
            </a:r>
          </a:p>
        </p:txBody>
      </p:sp>
      <p:sp>
        <p:nvSpPr>
          <p:cNvPr id="4" name="Footer Placeholder 3">
            <a:extLst>
              <a:ext uri="{FF2B5EF4-FFF2-40B4-BE49-F238E27FC236}">
                <a16:creationId xmlns:a16="http://schemas.microsoft.com/office/drawing/2014/main" id="{C08F1160-798B-4198-D968-B4689A21945B}"/>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D571EF9F-6FFF-16C2-4673-C002AE228C36}"/>
              </a:ext>
            </a:extLst>
          </p:cNvPr>
          <p:cNvSpPr>
            <a:spLocks noGrp="1"/>
          </p:cNvSpPr>
          <p:nvPr>
            <p:ph type="sldNum" sz="quarter" idx="12"/>
          </p:nvPr>
        </p:nvSpPr>
        <p:spPr/>
        <p:txBody>
          <a:bodyPr/>
          <a:lstStyle/>
          <a:p>
            <a:fld id="{CD4428A2-4AF9-4643-9DDE-D12577DDFBF4}" type="slidenum">
              <a:rPr lang="da-DK" smtClean="0"/>
              <a:t>15</a:t>
            </a:fld>
            <a:endParaRPr lang="da-DK"/>
          </a:p>
        </p:txBody>
      </p:sp>
      <p:grpSp>
        <p:nvGrpSpPr>
          <p:cNvPr id="39" name="Group 38">
            <a:extLst>
              <a:ext uri="{FF2B5EF4-FFF2-40B4-BE49-F238E27FC236}">
                <a16:creationId xmlns:a16="http://schemas.microsoft.com/office/drawing/2014/main" id="{F1D54FC5-BD88-DE3E-80F0-BD0ABA087EC2}"/>
              </a:ext>
            </a:extLst>
          </p:cNvPr>
          <p:cNvGrpSpPr/>
          <p:nvPr/>
        </p:nvGrpSpPr>
        <p:grpSpPr>
          <a:xfrm>
            <a:off x="2279576" y="3212976"/>
            <a:ext cx="2983619" cy="2136892"/>
            <a:chOff x="8334890" y="2132856"/>
            <a:chExt cx="2983619" cy="2136892"/>
          </a:xfrm>
        </p:grpSpPr>
        <p:grpSp>
          <p:nvGrpSpPr>
            <p:cNvPr id="29" name="Group 28">
              <a:extLst>
                <a:ext uri="{FF2B5EF4-FFF2-40B4-BE49-F238E27FC236}">
                  <a16:creationId xmlns:a16="http://schemas.microsoft.com/office/drawing/2014/main" id="{998A0EE8-5F6B-038D-C1D5-F57E929FA3E5}"/>
                </a:ext>
              </a:extLst>
            </p:cNvPr>
            <p:cNvGrpSpPr/>
            <p:nvPr/>
          </p:nvGrpSpPr>
          <p:grpSpPr>
            <a:xfrm>
              <a:off x="8582205" y="2132856"/>
              <a:ext cx="2736304" cy="2136892"/>
              <a:chOff x="7666828" y="1689099"/>
              <a:chExt cx="2736304" cy="2136892"/>
            </a:xfrm>
          </p:grpSpPr>
          <p:cxnSp>
            <p:nvCxnSpPr>
              <p:cNvPr id="12" name="Straight Connector 11">
                <a:extLst>
                  <a:ext uri="{FF2B5EF4-FFF2-40B4-BE49-F238E27FC236}">
                    <a16:creationId xmlns:a16="http://schemas.microsoft.com/office/drawing/2014/main" id="{B0148FAF-61FA-9ED3-4F36-CF3DEC0E9A2C}"/>
                  </a:ext>
                </a:extLst>
              </p:cNvPr>
              <p:cNvCxnSpPr>
                <a:cxnSpLocks/>
              </p:cNvCxnSpPr>
              <p:nvPr/>
            </p:nvCxnSpPr>
            <p:spPr>
              <a:xfrm>
                <a:off x="7666828" y="3821759"/>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010BCFE-8618-535E-7CD0-C0C951E1B4E4}"/>
                  </a:ext>
                </a:extLst>
              </p:cNvPr>
              <p:cNvCxnSpPr>
                <a:cxnSpLocks/>
              </p:cNvCxnSpPr>
              <p:nvPr/>
            </p:nvCxnSpPr>
            <p:spPr>
              <a:xfrm>
                <a:off x="7666828" y="329176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E3B60F-8323-1A05-2A22-1FAD3C8AD95B}"/>
                  </a:ext>
                </a:extLst>
              </p:cNvPr>
              <p:cNvCxnSpPr>
                <a:cxnSpLocks/>
              </p:cNvCxnSpPr>
              <p:nvPr/>
            </p:nvCxnSpPr>
            <p:spPr>
              <a:xfrm>
                <a:off x="7666828" y="2757545"/>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07E9C-D939-2291-7043-A895408641E1}"/>
                  </a:ext>
                </a:extLst>
              </p:cNvPr>
              <p:cNvCxnSpPr>
                <a:cxnSpLocks/>
              </p:cNvCxnSpPr>
              <p:nvPr/>
            </p:nvCxnSpPr>
            <p:spPr>
              <a:xfrm>
                <a:off x="7666828" y="222332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217AE4-6D80-B334-F1B0-20265244BF4C}"/>
                  </a:ext>
                </a:extLst>
              </p:cNvPr>
              <p:cNvCxnSpPr>
                <a:cxnSpLocks/>
              </p:cNvCxnSpPr>
              <p:nvPr/>
            </p:nvCxnSpPr>
            <p:spPr>
              <a:xfrm>
                <a:off x="7666828" y="1689099"/>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774C47-E8D8-CB51-0970-0EA39F1B70C2}"/>
                  </a:ext>
                </a:extLst>
              </p:cNvPr>
              <p:cNvCxnSpPr>
                <a:cxnSpLocks/>
              </p:cNvCxnSpPr>
              <p:nvPr/>
            </p:nvCxnSpPr>
            <p:spPr>
              <a:xfrm>
                <a:off x="10403132" y="2757545"/>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F081AB-2FBA-0349-708E-A9BD4C86B6A8}"/>
                  </a:ext>
                </a:extLst>
              </p:cNvPr>
              <p:cNvCxnSpPr>
                <a:cxnSpLocks/>
              </p:cNvCxnSpPr>
              <p:nvPr/>
            </p:nvCxnSpPr>
            <p:spPr>
              <a:xfrm>
                <a:off x="10403132" y="1689099"/>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2AD4F0-0423-A8F7-E5EE-D54D374D8266}"/>
                  </a:ext>
                </a:extLst>
              </p:cNvPr>
              <p:cNvCxnSpPr>
                <a:cxnSpLocks/>
              </p:cNvCxnSpPr>
              <p:nvPr/>
            </p:nvCxnSpPr>
            <p:spPr>
              <a:xfrm>
                <a:off x="7667240" y="3291768"/>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38E133-D73F-DF0C-4051-D7C82F9B9FB3}"/>
                  </a:ext>
                </a:extLst>
              </p:cNvPr>
              <p:cNvCxnSpPr>
                <a:cxnSpLocks/>
              </p:cNvCxnSpPr>
              <p:nvPr/>
            </p:nvCxnSpPr>
            <p:spPr>
              <a:xfrm>
                <a:off x="7666828" y="2223322"/>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C34A748-DF89-112F-753B-B0BE4D4B08FA}"/>
                </a:ext>
              </a:extLst>
            </p:cNvPr>
            <p:cNvGrpSpPr/>
            <p:nvPr/>
          </p:nvGrpSpPr>
          <p:grpSpPr>
            <a:xfrm>
              <a:off x="8334890" y="2895743"/>
              <a:ext cx="551420" cy="1145340"/>
              <a:chOff x="5866676" y="3291768"/>
              <a:chExt cx="288000" cy="598197"/>
            </a:xfrm>
          </p:grpSpPr>
          <p:sp>
            <p:nvSpPr>
              <p:cNvPr id="27" name="Oval 26">
                <a:extLst>
                  <a:ext uri="{FF2B5EF4-FFF2-40B4-BE49-F238E27FC236}">
                    <a16:creationId xmlns:a16="http://schemas.microsoft.com/office/drawing/2014/main" id="{214467FC-081C-E9B8-681C-3BBE2EA20704}"/>
                  </a:ext>
                </a:extLst>
              </p:cNvPr>
              <p:cNvSpPr/>
              <p:nvPr/>
            </p:nvSpPr>
            <p:spPr>
              <a:xfrm>
                <a:off x="5866676" y="3291768"/>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Oval 27">
                <a:extLst>
                  <a:ext uri="{FF2B5EF4-FFF2-40B4-BE49-F238E27FC236}">
                    <a16:creationId xmlns:a16="http://schemas.microsoft.com/office/drawing/2014/main" id="{B779EBC6-376F-72AD-9B78-FA07999C3BDE}"/>
                  </a:ext>
                </a:extLst>
              </p:cNvPr>
              <p:cNvSpPr/>
              <p:nvPr/>
            </p:nvSpPr>
            <p:spPr>
              <a:xfrm>
                <a:off x="5866676" y="3601944"/>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grpSp>
      <p:grpSp>
        <p:nvGrpSpPr>
          <p:cNvPr id="40" name="Group 39">
            <a:extLst>
              <a:ext uri="{FF2B5EF4-FFF2-40B4-BE49-F238E27FC236}">
                <a16:creationId xmlns:a16="http://schemas.microsoft.com/office/drawing/2014/main" id="{2F780577-895B-1BE4-9C94-AD5512C353E5}"/>
              </a:ext>
            </a:extLst>
          </p:cNvPr>
          <p:cNvGrpSpPr/>
          <p:nvPr/>
        </p:nvGrpSpPr>
        <p:grpSpPr>
          <a:xfrm>
            <a:off x="7095902" y="2642158"/>
            <a:ext cx="3278291" cy="3278528"/>
            <a:chOff x="873491" y="2988129"/>
            <a:chExt cx="3278291" cy="3278528"/>
          </a:xfrm>
        </p:grpSpPr>
        <p:sp>
          <p:nvSpPr>
            <p:cNvPr id="38" name="Oval 37">
              <a:extLst>
                <a:ext uri="{FF2B5EF4-FFF2-40B4-BE49-F238E27FC236}">
                  <a16:creationId xmlns:a16="http://schemas.microsoft.com/office/drawing/2014/main" id="{7413B5D8-15E6-6C08-2ACA-BCBF959B8195}"/>
                </a:ext>
              </a:extLst>
            </p:cNvPr>
            <p:cNvSpPr/>
            <p:nvPr/>
          </p:nvSpPr>
          <p:spPr>
            <a:xfrm>
              <a:off x="873491" y="2988129"/>
              <a:ext cx="3278291" cy="3278528"/>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32" name="Picture 31">
              <a:extLst>
                <a:ext uri="{FF2B5EF4-FFF2-40B4-BE49-F238E27FC236}">
                  <a16:creationId xmlns:a16="http://schemas.microsoft.com/office/drawing/2014/main" id="{D1CA6FED-3B93-23CF-9914-FE5875F71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246" y="4104003"/>
              <a:ext cx="1046780" cy="1046780"/>
            </a:xfrm>
            <a:prstGeom prst="rect">
              <a:avLst/>
            </a:prstGeom>
          </p:spPr>
        </p:pic>
        <p:pic>
          <p:nvPicPr>
            <p:cNvPr id="34" name="Picture 33" descr="A grey rhinoceros head on a red circle&#10;&#10;Description automatically generated">
              <a:extLst>
                <a:ext uri="{FF2B5EF4-FFF2-40B4-BE49-F238E27FC236}">
                  <a16:creationId xmlns:a16="http://schemas.microsoft.com/office/drawing/2014/main" id="{36FCCA6B-099F-5267-B0A1-29FFABAF0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702" y="3631875"/>
              <a:ext cx="944255" cy="944255"/>
            </a:xfrm>
            <a:prstGeom prst="rect">
              <a:avLst/>
            </a:prstGeom>
          </p:spPr>
        </p:pic>
      </p:grpSp>
    </p:spTree>
    <p:extLst>
      <p:ext uri="{BB962C8B-B14F-4D97-AF65-F5344CB8AC3E}">
        <p14:creationId xmlns:p14="http://schemas.microsoft.com/office/powerpoint/2010/main" val="2935403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2E0DA-0EAB-2BE9-F697-DA99922DF6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CBDB0-C49A-C571-B3B5-204D3587872D}"/>
              </a:ext>
            </a:extLst>
          </p:cNvPr>
          <p:cNvSpPr>
            <a:spLocks noGrp="1"/>
          </p:cNvSpPr>
          <p:nvPr>
            <p:ph type="title"/>
          </p:nvPr>
        </p:nvSpPr>
        <p:spPr/>
        <p:txBody>
          <a:bodyPr/>
          <a:lstStyle/>
          <a:p>
            <a:r>
              <a:rPr lang="en-GB"/>
              <a:t>TASK 7: triangulation</a:t>
            </a:r>
          </a:p>
        </p:txBody>
      </p:sp>
      <p:sp>
        <p:nvSpPr>
          <p:cNvPr id="3" name="Content Placeholder 2">
            <a:extLst>
              <a:ext uri="{FF2B5EF4-FFF2-40B4-BE49-F238E27FC236}">
                <a16:creationId xmlns:a16="http://schemas.microsoft.com/office/drawing/2014/main" id="{5F55058D-88E0-931D-1E44-B8C7E1D67A6D}"/>
              </a:ext>
            </a:extLst>
          </p:cNvPr>
          <p:cNvSpPr>
            <a:spLocks noGrp="1"/>
          </p:cNvSpPr>
          <p:nvPr>
            <p:ph idx="1"/>
          </p:nvPr>
        </p:nvSpPr>
        <p:spPr/>
        <p:txBody>
          <a:bodyPr/>
          <a:lstStyle/>
          <a:p>
            <a:r>
              <a:rPr lang="en-GB"/>
              <a:t>How should we use the range finder? </a:t>
            </a:r>
          </a:p>
        </p:txBody>
      </p:sp>
      <p:sp>
        <p:nvSpPr>
          <p:cNvPr id="4" name="Footer Placeholder 3">
            <a:extLst>
              <a:ext uri="{FF2B5EF4-FFF2-40B4-BE49-F238E27FC236}">
                <a16:creationId xmlns:a16="http://schemas.microsoft.com/office/drawing/2014/main" id="{FB6292B1-F4D3-BFAC-DE58-946F21F1F030}"/>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A28373AD-BFDC-D9F1-70D0-A611BE7465F2}"/>
              </a:ext>
            </a:extLst>
          </p:cNvPr>
          <p:cNvSpPr>
            <a:spLocks noGrp="1"/>
          </p:cNvSpPr>
          <p:nvPr>
            <p:ph type="sldNum" sz="quarter" idx="12"/>
          </p:nvPr>
        </p:nvSpPr>
        <p:spPr/>
        <p:txBody>
          <a:bodyPr/>
          <a:lstStyle/>
          <a:p>
            <a:fld id="{CD4428A2-4AF9-4643-9DDE-D12577DDFBF4}" type="slidenum">
              <a:rPr lang="da-DK" smtClean="0"/>
              <a:t>16</a:t>
            </a:fld>
            <a:endParaRPr lang="da-DK"/>
          </a:p>
        </p:txBody>
      </p:sp>
      <p:grpSp>
        <p:nvGrpSpPr>
          <p:cNvPr id="19" name="Group 18">
            <a:extLst>
              <a:ext uri="{FF2B5EF4-FFF2-40B4-BE49-F238E27FC236}">
                <a16:creationId xmlns:a16="http://schemas.microsoft.com/office/drawing/2014/main" id="{E19B1E75-D83A-9914-FBE4-CF2DC950D738}"/>
              </a:ext>
            </a:extLst>
          </p:cNvPr>
          <p:cNvGrpSpPr/>
          <p:nvPr/>
        </p:nvGrpSpPr>
        <p:grpSpPr>
          <a:xfrm>
            <a:off x="4815885" y="3261800"/>
            <a:ext cx="3278291" cy="3278528"/>
            <a:chOff x="4815885" y="3261800"/>
            <a:chExt cx="3278291" cy="3278528"/>
          </a:xfrm>
        </p:grpSpPr>
        <p:sp>
          <p:nvSpPr>
            <p:cNvPr id="38" name="Oval 37">
              <a:extLst>
                <a:ext uri="{FF2B5EF4-FFF2-40B4-BE49-F238E27FC236}">
                  <a16:creationId xmlns:a16="http://schemas.microsoft.com/office/drawing/2014/main" id="{2CB99DA5-2876-2179-5D41-18B34364E82B}"/>
                </a:ext>
              </a:extLst>
            </p:cNvPr>
            <p:cNvSpPr/>
            <p:nvPr/>
          </p:nvSpPr>
          <p:spPr>
            <a:xfrm>
              <a:off x="4815885" y="3261800"/>
              <a:ext cx="3278291" cy="3278528"/>
            </a:xfrm>
            <a:prstGeom prst="ellipse">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32" name="Picture 31">
              <a:extLst>
                <a:ext uri="{FF2B5EF4-FFF2-40B4-BE49-F238E27FC236}">
                  <a16:creationId xmlns:a16="http://schemas.microsoft.com/office/drawing/2014/main" id="{B99076FB-99E6-E898-D624-16A7FCDEA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640" y="4377674"/>
              <a:ext cx="1046780" cy="1046780"/>
            </a:xfrm>
            <a:prstGeom prst="rect">
              <a:avLst/>
            </a:prstGeom>
          </p:spPr>
        </p:pic>
      </p:grpSp>
      <p:grpSp>
        <p:nvGrpSpPr>
          <p:cNvPr id="20" name="Group 19">
            <a:extLst>
              <a:ext uri="{FF2B5EF4-FFF2-40B4-BE49-F238E27FC236}">
                <a16:creationId xmlns:a16="http://schemas.microsoft.com/office/drawing/2014/main" id="{2F6A9AB0-6446-5541-7FE5-155EBEF240B8}"/>
              </a:ext>
            </a:extLst>
          </p:cNvPr>
          <p:cNvGrpSpPr/>
          <p:nvPr/>
        </p:nvGrpSpPr>
        <p:grpSpPr>
          <a:xfrm>
            <a:off x="7248129" y="-664045"/>
            <a:ext cx="5769478" cy="5769896"/>
            <a:chOff x="7248129" y="-664045"/>
            <a:chExt cx="5769478" cy="5769896"/>
          </a:xfrm>
        </p:grpSpPr>
        <p:sp>
          <p:nvSpPr>
            <p:cNvPr id="11" name="Oval 10">
              <a:extLst>
                <a:ext uri="{FF2B5EF4-FFF2-40B4-BE49-F238E27FC236}">
                  <a16:creationId xmlns:a16="http://schemas.microsoft.com/office/drawing/2014/main" id="{3FB45D1D-7347-EE7C-3E5B-DF9A429568D0}"/>
                </a:ext>
              </a:extLst>
            </p:cNvPr>
            <p:cNvSpPr/>
            <p:nvPr/>
          </p:nvSpPr>
          <p:spPr>
            <a:xfrm>
              <a:off x="7248129" y="-664045"/>
              <a:ext cx="5769478" cy="5769896"/>
            </a:xfrm>
            <a:prstGeom prst="ellipse">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7" name="Picture 16">
              <a:extLst>
                <a:ext uri="{FF2B5EF4-FFF2-40B4-BE49-F238E27FC236}">
                  <a16:creationId xmlns:a16="http://schemas.microsoft.com/office/drawing/2014/main" id="{D126D7E4-D6D2-F335-6B19-32C05DFB6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477" y="1697513"/>
              <a:ext cx="1046780" cy="1046780"/>
            </a:xfrm>
            <a:prstGeom prst="rect">
              <a:avLst/>
            </a:prstGeom>
          </p:spPr>
        </p:pic>
      </p:grpSp>
      <p:grpSp>
        <p:nvGrpSpPr>
          <p:cNvPr id="23" name="Group 22">
            <a:extLst>
              <a:ext uri="{FF2B5EF4-FFF2-40B4-BE49-F238E27FC236}">
                <a16:creationId xmlns:a16="http://schemas.microsoft.com/office/drawing/2014/main" id="{1FDB59F6-37E8-989E-FFCA-5231725F13EB}"/>
              </a:ext>
            </a:extLst>
          </p:cNvPr>
          <p:cNvGrpSpPr/>
          <p:nvPr/>
        </p:nvGrpSpPr>
        <p:grpSpPr>
          <a:xfrm>
            <a:off x="7677402" y="2489831"/>
            <a:ext cx="4792154" cy="4792498"/>
            <a:chOff x="7677402" y="2489831"/>
            <a:chExt cx="4792154" cy="4792498"/>
          </a:xfrm>
        </p:grpSpPr>
        <p:sp>
          <p:nvSpPr>
            <p:cNvPr id="8" name="Oval 7">
              <a:extLst>
                <a:ext uri="{FF2B5EF4-FFF2-40B4-BE49-F238E27FC236}">
                  <a16:creationId xmlns:a16="http://schemas.microsoft.com/office/drawing/2014/main" id="{91F08EB5-0370-E3AA-1409-52220C952F5B}"/>
                </a:ext>
              </a:extLst>
            </p:cNvPr>
            <p:cNvSpPr/>
            <p:nvPr/>
          </p:nvSpPr>
          <p:spPr>
            <a:xfrm>
              <a:off x="7677402" y="2489831"/>
              <a:ext cx="4792154" cy="4792498"/>
            </a:xfrm>
            <a:prstGeom prst="ellipse">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Picture 8">
              <a:extLst>
                <a:ext uri="{FF2B5EF4-FFF2-40B4-BE49-F238E27FC236}">
                  <a16:creationId xmlns:a16="http://schemas.microsoft.com/office/drawing/2014/main" id="{88A5931D-7DC8-EA36-39D7-EEF6A4D7B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088" y="4362690"/>
              <a:ext cx="1046780" cy="1046780"/>
            </a:xfrm>
            <a:prstGeom prst="rect">
              <a:avLst/>
            </a:prstGeom>
          </p:spPr>
        </p:pic>
      </p:grpSp>
      <p:pic>
        <p:nvPicPr>
          <p:cNvPr id="34" name="Picture 33" descr="A grey rhinoceros head on a red circle&#10;&#10;Description automatically generated">
            <a:extLst>
              <a:ext uri="{FF2B5EF4-FFF2-40B4-BE49-F238E27FC236}">
                <a16:creationId xmlns:a16="http://schemas.microsoft.com/office/drawing/2014/main" id="{37520379-932C-B006-5062-D49BF85B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830" y="3495271"/>
            <a:ext cx="944255" cy="944255"/>
          </a:xfrm>
          <a:prstGeom prst="rect">
            <a:avLst/>
          </a:prstGeom>
        </p:spPr>
      </p:pic>
    </p:spTree>
    <p:extLst>
      <p:ext uri="{BB962C8B-B14F-4D97-AF65-F5344CB8AC3E}">
        <p14:creationId xmlns:p14="http://schemas.microsoft.com/office/powerpoint/2010/main" val="88782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F45E0-CF00-AD3F-F265-03EBA165D3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9C5AC-05C5-D82C-D1B4-AEAF2C5814FC}"/>
              </a:ext>
            </a:extLst>
          </p:cNvPr>
          <p:cNvSpPr>
            <a:spLocks noGrp="1"/>
          </p:cNvSpPr>
          <p:nvPr>
            <p:ph type="title"/>
          </p:nvPr>
        </p:nvSpPr>
        <p:spPr/>
        <p:txBody>
          <a:bodyPr/>
          <a:lstStyle/>
          <a:p>
            <a:r>
              <a:rPr lang="en-GB"/>
              <a:t>TASK 7: triangulation</a:t>
            </a:r>
          </a:p>
        </p:txBody>
      </p:sp>
      <p:sp>
        <p:nvSpPr>
          <p:cNvPr id="3" name="Content Placeholder 2">
            <a:extLst>
              <a:ext uri="{FF2B5EF4-FFF2-40B4-BE49-F238E27FC236}">
                <a16:creationId xmlns:a16="http://schemas.microsoft.com/office/drawing/2014/main" id="{3865D02D-C1F3-C8C3-40A5-CC7BF30D0C9F}"/>
              </a:ext>
            </a:extLst>
          </p:cNvPr>
          <p:cNvSpPr>
            <a:spLocks noGrp="1"/>
          </p:cNvSpPr>
          <p:nvPr>
            <p:ph idx="1"/>
          </p:nvPr>
        </p:nvSpPr>
        <p:spPr/>
        <p:txBody>
          <a:bodyPr/>
          <a:lstStyle/>
          <a:p>
            <a:r>
              <a:rPr lang="en-GB"/>
              <a:t>How should we use the range finder? </a:t>
            </a:r>
          </a:p>
        </p:txBody>
      </p:sp>
      <p:sp>
        <p:nvSpPr>
          <p:cNvPr id="4" name="Footer Placeholder 3">
            <a:extLst>
              <a:ext uri="{FF2B5EF4-FFF2-40B4-BE49-F238E27FC236}">
                <a16:creationId xmlns:a16="http://schemas.microsoft.com/office/drawing/2014/main" id="{08DA8910-823C-00EE-16D2-606322C43D17}"/>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440B33AA-BA1A-312B-032B-1B1CF2EF1C3D}"/>
              </a:ext>
            </a:extLst>
          </p:cNvPr>
          <p:cNvSpPr>
            <a:spLocks noGrp="1"/>
          </p:cNvSpPr>
          <p:nvPr>
            <p:ph type="sldNum" sz="quarter" idx="12"/>
          </p:nvPr>
        </p:nvSpPr>
        <p:spPr/>
        <p:txBody>
          <a:bodyPr/>
          <a:lstStyle/>
          <a:p>
            <a:fld id="{CD4428A2-4AF9-4643-9DDE-D12577DDFBF4}" type="slidenum">
              <a:rPr lang="da-DK" smtClean="0"/>
              <a:t>17</a:t>
            </a:fld>
            <a:endParaRPr lang="da-DK"/>
          </a:p>
        </p:txBody>
      </p:sp>
      <p:sp>
        <p:nvSpPr>
          <p:cNvPr id="38" name="Oval 37">
            <a:extLst>
              <a:ext uri="{FF2B5EF4-FFF2-40B4-BE49-F238E27FC236}">
                <a16:creationId xmlns:a16="http://schemas.microsoft.com/office/drawing/2014/main" id="{E4AD8B6A-B196-ABA0-58BC-7A62D70289E3}"/>
              </a:ext>
            </a:extLst>
          </p:cNvPr>
          <p:cNvSpPr/>
          <p:nvPr/>
        </p:nvSpPr>
        <p:spPr>
          <a:xfrm>
            <a:off x="6067882" y="3529136"/>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65" name="Group 64">
            <a:extLst>
              <a:ext uri="{FF2B5EF4-FFF2-40B4-BE49-F238E27FC236}">
                <a16:creationId xmlns:a16="http://schemas.microsoft.com/office/drawing/2014/main" id="{20DD5A7E-9AB3-180E-72C4-DC0BE6BD3217}"/>
              </a:ext>
            </a:extLst>
          </p:cNvPr>
          <p:cNvGrpSpPr/>
          <p:nvPr/>
        </p:nvGrpSpPr>
        <p:grpSpPr>
          <a:xfrm>
            <a:off x="5447928" y="2924944"/>
            <a:ext cx="3052220" cy="3110417"/>
            <a:chOff x="5447928" y="2924944"/>
            <a:chExt cx="3052220" cy="3110417"/>
          </a:xfrm>
        </p:grpSpPr>
        <p:sp>
          <p:nvSpPr>
            <p:cNvPr id="13" name="Oval 12">
              <a:extLst>
                <a:ext uri="{FF2B5EF4-FFF2-40B4-BE49-F238E27FC236}">
                  <a16:creationId xmlns:a16="http://schemas.microsoft.com/office/drawing/2014/main" id="{EBA056F1-59D9-4DA1-251E-9D1E74645561}"/>
                </a:ext>
              </a:extLst>
            </p:cNvPr>
            <p:cNvSpPr/>
            <p:nvPr/>
          </p:nvSpPr>
          <p:spPr>
            <a:xfrm>
              <a:off x="6686006" y="2924944"/>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4" name="Picture 13">
              <a:extLst>
                <a:ext uri="{FF2B5EF4-FFF2-40B4-BE49-F238E27FC236}">
                  <a16:creationId xmlns:a16="http://schemas.microsoft.com/office/drawing/2014/main" id="{A404EC8D-3E00-A197-C658-0B8285191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443" y="3542447"/>
              <a:ext cx="579268" cy="579267"/>
            </a:xfrm>
            <a:prstGeom prst="rect">
              <a:avLst/>
            </a:prstGeom>
          </p:spPr>
        </p:pic>
        <p:sp>
          <p:nvSpPr>
            <p:cNvPr id="16" name="Oval 15">
              <a:extLst>
                <a:ext uri="{FF2B5EF4-FFF2-40B4-BE49-F238E27FC236}">
                  <a16:creationId xmlns:a16="http://schemas.microsoft.com/office/drawing/2014/main" id="{6AF93C9B-056D-804A-85DD-68CDB26C6429}"/>
                </a:ext>
              </a:extLst>
            </p:cNvPr>
            <p:cNvSpPr/>
            <p:nvPr/>
          </p:nvSpPr>
          <p:spPr>
            <a:xfrm>
              <a:off x="6672064" y="4221088"/>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8" name="Picture 17">
              <a:extLst>
                <a:ext uri="{FF2B5EF4-FFF2-40B4-BE49-F238E27FC236}">
                  <a16:creationId xmlns:a16="http://schemas.microsoft.com/office/drawing/2014/main" id="{DC10C70E-EE4B-A02E-ACD7-D5A5D6D35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501" y="4838591"/>
              <a:ext cx="579268" cy="579267"/>
            </a:xfrm>
            <a:prstGeom prst="rect">
              <a:avLst/>
            </a:prstGeom>
          </p:spPr>
        </p:pic>
        <p:sp>
          <p:nvSpPr>
            <p:cNvPr id="20" name="Oval 19">
              <a:extLst>
                <a:ext uri="{FF2B5EF4-FFF2-40B4-BE49-F238E27FC236}">
                  <a16:creationId xmlns:a16="http://schemas.microsoft.com/office/drawing/2014/main" id="{6DB01D1E-6D90-E379-2A50-F7E843841889}"/>
                </a:ext>
              </a:extLst>
            </p:cNvPr>
            <p:cNvSpPr/>
            <p:nvPr/>
          </p:nvSpPr>
          <p:spPr>
            <a:xfrm>
              <a:off x="5447928" y="2924944"/>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1" name="Picture 20">
              <a:extLst>
                <a:ext uri="{FF2B5EF4-FFF2-40B4-BE49-F238E27FC236}">
                  <a16:creationId xmlns:a16="http://schemas.microsoft.com/office/drawing/2014/main" id="{B47055AF-2503-A927-81F3-839705AD7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5365" y="3542447"/>
              <a:ext cx="579268" cy="579267"/>
            </a:xfrm>
            <a:prstGeom prst="rect">
              <a:avLst/>
            </a:prstGeom>
          </p:spPr>
        </p:pic>
        <p:sp>
          <p:nvSpPr>
            <p:cNvPr id="23" name="Oval 22">
              <a:extLst>
                <a:ext uri="{FF2B5EF4-FFF2-40B4-BE49-F238E27FC236}">
                  <a16:creationId xmlns:a16="http://schemas.microsoft.com/office/drawing/2014/main" id="{A2DD6012-9872-A70D-56E8-8D100A951B7F}"/>
                </a:ext>
              </a:extLst>
            </p:cNvPr>
            <p:cNvSpPr/>
            <p:nvPr/>
          </p:nvSpPr>
          <p:spPr>
            <a:xfrm>
              <a:off x="5447928" y="4163153"/>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4" name="Picture 23">
              <a:extLst>
                <a:ext uri="{FF2B5EF4-FFF2-40B4-BE49-F238E27FC236}">
                  <a16:creationId xmlns:a16="http://schemas.microsoft.com/office/drawing/2014/main" id="{A146AF8F-F7F4-4049-9EB7-0D94A73FD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5365" y="4780656"/>
              <a:ext cx="579268" cy="579267"/>
            </a:xfrm>
            <a:prstGeom prst="rect">
              <a:avLst/>
            </a:prstGeom>
          </p:spPr>
        </p:pic>
      </p:grpSp>
      <p:pic>
        <p:nvPicPr>
          <p:cNvPr id="32" name="Picture 31">
            <a:extLst>
              <a:ext uri="{FF2B5EF4-FFF2-40B4-BE49-F238E27FC236}">
                <a16:creationId xmlns:a16="http://schemas.microsoft.com/office/drawing/2014/main" id="{1B1B301D-CD7F-7224-6B9F-FD07F8153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319" y="4146639"/>
            <a:ext cx="579268" cy="579267"/>
          </a:xfrm>
          <a:prstGeom prst="rect">
            <a:avLst/>
          </a:prstGeom>
        </p:spPr>
      </p:pic>
      <p:grpSp>
        <p:nvGrpSpPr>
          <p:cNvPr id="60" name="Group 59">
            <a:extLst>
              <a:ext uri="{FF2B5EF4-FFF2-40B4-BE49-F238E27FC236}">
                <a16:creationId xmlns:a16="http://schemas.microsoft.com/office/drawing/2014/main" id="{EEDE87EA-18A8-60BD-FC5D-658566B9339B}"/>
              </a:ext>
            </a:extLst>
          </p:cNvPr>
          <p:cNvGrpSpPr/>
          <p:nvPr/>
        </p:nvGrpSpPr>
        <p:grpSpPr>
          <a:xfrm>
            <a:off x="6068116" y="2276872"/>
            <a:ext cx="3052220" cy="3110417"/>
            <a:chOff x="9139780" y="1873791"/>
            <a:chExt cx="3052220" cy="3110417"/>
          </a:xfrm>
        </p:grpSpPr>
        <p:sp>
          <p:nvSpPr>
            <p:cNvPr id="6" name="Oval 5">
              <a:extLst>
                <a:ext uri="{FF2B5EF4-FFF2-40B4-BE49-F238E27FC236}">
                  <a16:creationId xmlns:a16="http://schemas.microsoft.com/office/drawing/2014/main" id="{098FF1F7-0B94-6424-8613-3F4A46BEF342}"/>
                </a:ext>
              </a:extLst>
            </p:cNvPr>
            <p:cNvSpPr/>
            <p:nvPr/>
          </p:nvSpPr>
          <p:spPr>
            <a:xfrm>
              <a:off x="10377858" y="1873791"/>
              <a:ext cx="1814142" cy="1814273"/>
            </a:xfrm>
            <a:prstGeom prst="ellipse">
              <a:avLst/>
            </a:prstGeom>
            <a:solidFill>
              <a:srgbClr val="92D05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1" name="Picture 50">
              <a:extLst>
                <a:ext uri="{FF2B5EF4-FFF2-40B4-BE49-F238E27FC236}">
                  <a16:creationId xmlns:a16="http://schemas.microsoft.com/office/drawing/2014/main" id="{CEE20759-B65C-A4C3-5ADA-22C923D8D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295" y="2491294"/>
              <a:ext cx="579268" cy="579267"/>
            </a:xfrm>
            <a:prstGeom prst="rect">
              <a:avLst/>
            </a:prstGeom>
          </p:spPr>
        </p:pic>
        <p:sp>
          <p:nvSpPr>
            <p:cNvPr id="7" name="Oval 6">
              <a:extLst>
                <a:ext uri="{FF2B5EF4-FFF2-40B4-BE49-F238E27FC236}">
                  <a16:creationId xmlns:a16="http://schemas.microsoft.com/office/drawing/2014/main" id="{0D00387D-7CF7-2C29-0D7F-0C171155C35B}"/>
                </a:ext>
              </a:extLst>
            </p:cNvPr>
            <p:cNvSpPr/>
            <p:nvPr/>
          </p:nvSpPr>
          <p:spPr>
            <a:xfrm>
              <a:off x="10363916" y="3169935"/>
              <a:ext cx="1814142" cy="1814273"/>
            </a:xfrm>
            <a:prstGeom prst="ellipse">
              <a:avLst/>
            </a:prstGeom>
            <a:solidFill>
              <a:srgbClr val="92D05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3" name="Picture 52">
              <a:extLst>
                <a:ext uri="{FF2B5EF4-FFF2-40B4-BE49-F238E27FC236}">
                  <a16:creationId xmlns:a16="http://schemas.microsoft.com/office/drawing/2014/main" id="{A4035562-B262-2D40-C5BE-ED0788620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1353" y="3787438"/>
              <a:ext cx="579268" cy="579267"/>
            </a:xfrm>
            <a:prstGeom prst="rect">
              <a:avLst/>
            </a:prstGeom>
          </p:spPr>
        </p:pic>
        <p:sp>
          <p:nvSpPr>
            <p:cNvPr id="8" name="Oval 7">
              <a:extLst>
                <a:ext uri="{FF2B5EF4-FFF2-40B4-BE49-F238E27FC236}">
                  <a16:creationId xmlns:a16="http://schemas.microsoft.com/office/drawing/2014/main" id="{3BACED82-FCD6-A619-0138-6D27D52143AB}"/>
                </a:ext>
              </a:extLst>
            </p:cNvPr>
            <p:cNvSpPr/>
            <p:nvPr/>
          </p:nvSpPr>
          <p:spPr>
            <a:xfrm>
              <a:off x="9139780" y="1873791"/>
              <a:ext cx="1814142" cy="1814273"/>
            </a:xfrm>
            <a:prstGeom prst="ellipse">
              <a:avLst/>
            </a:prstGeom>
            <a:solidFill>
              <a:srgbClr val="92D05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5" name="Picture 54">
              <a:extLst>
                <a:ext uri="{FF2B5EF4-FFF2-40B4-BE49-F238E27FC236}">
                  <a16:creationId xmlns:a16="http://schemas.microsoft.com/office/drawing/2014/main" id="{ECEDFB38-B7FA-BDE9-C3F5-AB75F6115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7217" y="2491294"/>
              <a:ext cx="579268" cy="579267"/>
            </a:xfrm>
            <a:prstGeom prst="rect">
              <a:avLst/>
            </a:prstGeom>
          </p:spPr>
        </p:pic>
      </p:grpSp>
    </p:spTree>
    <p:extLst>
      <p:ext uri="{BB962C8B-B14F-4D97-AF65-F5344CB8AC3E}">
        <p14:creationId xmlns:p14="http://schemas.microsoft.com/office/powerpoint/2010/main" val="398715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9766C-8DBC-C8CB-FE6E-B310147FF3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2C392-6745-98D3-80BE-D2B8D9F0F182}"/>
              </a:ext>
            </a:extLst>
          </p:cNvPr>
          <p:cNvSpPr>
            <a:spLocks noGrp="1"/>
          </p:cNvSpPr>
          <p:nvPr>
            <p:ph type="title"/>
          </p:nvPr>
        </p:nvSpPr>
        <p:spPr/>
        <p:txBody>
          <a:bodyPr/>
          <a:lstStyle/>
          <a:p>
            <a:r>
              <a:rPr lang="en-GB"/>
              <a:t>TASK 8: run the triangulation search</a:t>
            </a:r>
          </a:p>
        </p:txBody>
      </p:sp>
      <p:sp>
        <p:nvSpPr>
          <p:cNvPr id="3" name="Content Placeholder 2">
            <a:extLst>
              <a:ext uri="{FF2B5EF4-FFF2-40B4-BE49-F238E27FC236}">
                <a16:creationId xmlns:a16="http://schemas.microsoft.com/office/drawing/2014/main" id="{3678BE08-2889-48D9-D7CF-C02CD137DB6A}"/>
              </a:ext>
            </a:extLst>
          </p:cNvPr>
          <p:cNvSpPr>
            <a:spLocks noGrp="1"/>
          </p:cNvSpPr>
          <p:nvPr>
            <p:ph idx="1"/>
          </p:nvPr>
        </p:nvSpPr>
        <p:spPr/>
        <p:txBody>
          <a:bodyPr/>
          <a:lstStyle/>
          <a:p>
            <a:r>
              <a:rPr lang="en-GB"/>
              <a:t>Can you find any rhino?</a:t>
            </a:r>
          </a:p>
          <a:p>
            <a:r>
              <a:rPr lang="en-GB"/>
              <a:t>Is it more efficient than the lawnmower search?</a:t>
            </a:r>
          </a:p>
          <a:p>
            <a:r>
              <a:rPr lang="en-GB"/>
              <a:t>Do you think a rhino ranger finder is something we can build? </a:t>
            </a:r>
          </a:p>
        </p:txBody>
      </p:sp>
      <p:sp>
        <p:nvSpPr>
          <p:cNvPr id="4" name="Footer Placeholder 3">
            <a:extLst>
              <a:ext uri="{FF2B5EF4-FFF2-40B4-BE49-F238E27FC236}">
                <a16:creationId xmlns:a16="http://schemas.microsoft.com/office/drawing/2014/main" id="{C543E908-DC6E-B685-63D8-5E33EDB12998}"/>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8995EBA0-DB04-5FE2-9B6D-1AC87E63EFF9}"/>
              </a:ext>
            </a:extLst>
          </p:cNvPr>
          <p:cNvSpPr>
            <a:spLocks noGrp="1"/>
          </p:cNvSpPr>
          <p:nvPr>
            <p:ph type="sldNum" sz="quarter" idx="12"/>
          </p:nvPr>
        </p:nvSpPr>
        <p:spPr/>
        <p:txBody>
          <a:bodyPr/>
          <a:lstStyle/>
          <a:p>
            <a:fld id="{CD4428A2-4AF9-4643-9DDE-D12577DDFBF4}" type="slidenum">
              <a:rPr lang="da-DK" smtClean="0"/>
              <a:t>18</a:t>
            </a:fld>
            <a:endParaRPr lang="da-DK"/>
          </a:p>
        </p:txBody>
      </p:sp>
    </p:spTree>
    <p:extLst>
      <p:ext uri="{BB962C8B-B14F-4D97-AF65-F5344CB8AC3E}">
        <p14:creationId xmlns:p14="http://schemas.microsoft.com/office/powerpoint/2010/main" val="345020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EA2B0-13C8-35EC-FAC0-2B660C01CE1B}"/>
              </a:ext>
            </a:extLst>
          </p:cNvPr>
          <p:cNvSpPr>
            <a:spLocks noGrp="1"/>
          </p:cNvSpPr>
          <p:nvPr>
            <p:ph type="title"/>
          </p:nvPr>
        </p:nvSpPr>
        <p:spPr/>
        <p:txBody>
          <a:bodyPr/>
          <a:lstStyle/>
          <a:p>
            <a:r>
              <a:rPr lang="en-GB"/>
              <a:t>Conclusion</a:t>
            </a:r>
          </a:p>
        </p:txBody>
      </p:sp>
      <p:sp>
        <p:nvSpPr>
          <p:cNvPr id="3" name="Content Placeholder 2">
            <a:extLst>
              <a:ext uri="{FF2B5EF4-FFF2-40B4-BE49-F238E27FC236}">
                <a16:creationId xmlns:a16="http://schemas.microsoft.com/office/drawing/2014/main" id="{CC091B11-D119-044C-0B9D-8105F80BFAEE}"/>
              </a:ext>
            </a:extLst>
          </p:cNvPr>
          <p:cNvSpPr>
            <a:spLocks noGrp="1"/>
          </p:cNvSpPr>
          <p:nvPr>
            <p:ph idx="1"/>
          </p:nvPr>
        </p:nvSpPr>
        <p:spPr/>
        <p:txBody>
          <a:bodyPr/>
          <a:lstStyle/>
          <a:p>
            <a:pPr marL="0" indent="0" algn="ctr">
              <a:buNone/>
            </a:pPr>
            <a:r>
              <a:rPr lang="en-GB" sz="3200" b="1">
                <a:solidFill>
                  <a:schemeClr val="accent1"/>
                </a:solidFill>
              </a:rPr>
              <a:t>Give an overview of how to design and conduct a safe semi-autonomous drone (quadcopter) operation in the context of wildlife conservation.</a:t>
            </a:r>
          </a:p>
          <a:p>
            <a:pPr lvl="1"/>
            <a:endParaRPr lang="en-GB"/>
          </a:p>
          <a:p>
            <a:pPr lvl="1"/>
            <a:r>
              <a:rPr lang="en-GB"/>
              <a:t>Autopilot software and simulation (</a:t>
            </a:r>
            <a:r>
              <a:rPr lang="en-GB" err="1"/>
              <a:t>Ardupilot</a:t>
            </a:r>
            <a:r>
              <a:rPr lang="en-GB"/>
              <a:t>)</a:t>
            </a:r>
          </a:p>
          <a:p>
            <a:pPr lvl="1"/>
            <a:r>
              <a:rPr lang="en-GB"/>
              <a:t>Ground Control Station software (Mission planner)</a:t>
            </a:r>
          </a:p>
          <a:p>
            <a:pPr lvl="1"/>
            <a:r>
              <a:rPr lang="en-GB"/>
              <a:t>Communication protocol (</a:t>
            </a:r>
            <a:r>
              <a:rPr lang="en-GB" err="1"/>
              <a:t>Mavlink</a:t>
            </a:r>
            <a:r>
              <a:rPr lang="en-GB"/>
              <a:t>)</a:t>
            </a:r>
          </a:p>
          <a:p>
            <a:pPr lvl="1"/>
            <a:r>
              <a:rPr lang="en-GB"/>
              <a:t>Safe operation (SORA)</a:t>
            </a:r>
          </a:p>
          <a:p>
            <a:pPr lvl="1"/>
            <a:r>
              <a:rPr lang="en-GB"/>
              <a:t>Practical work</a:t>
            </a:r>
          </a:p>
          <a:p>
            <a:pPr lvl="1"/>
            <a:endParaRPr lang="en-GB"/>
          </a:p>
          <a:p>
            <a:pPr lvl="1"/>
            <a:endParaRPr lang="en-GB"/>
          </a:p>
        </p:txBody>
      </p:sp>
      <p:sp>
        <p:nvSpPr>
          <p:cNvPr id="4" name="Footer Placeholder 3">
            <a:extLst>
              <a:ext uri="{FF2B5EF4-FFF2-40B4-BE49-F238E27FC236}">
                <a16:creationId xmlns:a16="http://schemas.microsoft.com/office/drawing/2014/main" id="{84DD4C80-4CE6-9622-0B86-BD518A6E6AD6}"/>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80E624B5-974F-1CBB-39BC-FA7E162E3067}"/>
              </a:ext>
            </a:extLst>
          </p:cNvPr>
          <p:cNvSpPr>
            <a:spLocks noGrp="1"/>
          </p:cNvSpPr>
          <p:nvPr>
            <p:ph type="sldNum" sz="quarter" idx="12"/>
          </p:nvPr>
        </p:nvSpPr>
        <p:spPr/>
        <p:txBody>
          <a:bodyPr/>
          <a:lstStyle/>
          <a:p>
            <a:fld id="{CD4428A2-4AF9-4643-9DDE-D12577DDFBF4}" type="slidenum">
              <a:rPr lang="da-DK" smtClean="0"/>
              <a:pPr/>
              <a:t>19</a:t>
            </a:fld>
            <a:endParaRPr lang="da-DK"/>
          </a:p>
        </p:txBody>
      </p:sp>
    </p:spTree>
    <p:extLst>
      <p:ext uri="{BB962C8B-B14F-4D97-AF65-F5344CB8AC3E}">
        <p14:creationId xmlns:p14="http://schemas.microsoft.com/office/powerpoint/2010/main" val="276635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AA54-03A9-F605-C136-1B984AED738B}"/>
              </a:ext>
            </a:extLst>
          </p:cNvPr>
          <p:cNvSpPr>
            <a:spLocks noGrp="1"/>
          </p:cNvSpPr>
          <p:nvPr>
            <p:ph type="title"/>
          </p:nvPr>
        </p:nvSpPr>
        <p:spPr/>
        <p:txBody>
          <a:bodyPr/>
          <a:lstStyle/>
          <a:p>
            <a:r>
              <a:rPr lang="en-GB"/>
              <a:t>Background</a:t>
            </a:r>
          </a:p>
        </p:txBody>
      </p:sp>
      <p:sp>
        <p:nvSpPr>
          <p:cNvPr id="3" name="Content Placeholder 2">
            <a:extLst>
              <a:ext uri="{FF2B5EF4-FFF2-40B4-BE49-F238E27FC236}">
                <a16:creationId xmlns:a16="http://schemas.microsoft.com/office/drawing/2014/main" id="{A9C057F7-47CC-4197-B922-918605918E16}"/>
              </a:ext>
            </a:extLst>
          </p:cNvPr>
          <p:cNvSpPr>
            <a:spLocks noGrp="1"/>
          </p:cNvSpPr>
          <p:nvPr>
            <p:ph idx="1"/>
          </p:nvPr>
        </p:nvSpPr>
        <p:spPr/>
        <p:txBody>
          <a:bodyPr/>
          <a:lstStyle/>
          <a:p>
            <a:r>
              <a:rPr lang="en-GB"/>
              <a:t>Ol Pejeta is home to the last two remaining northern white rhinos, and a sanctuary for over 165 critically endangered black rhinos.</a:t>
            </a:r>
          </a:p>
          <a:p>
            <a:r>
              <a:rPr lang="en-GB"/>
              <a:t>The black rhinos need to be seen every 3 days.</a:t>
            </a:r>
          </a:p>
          <a:p>
            <a:r>
              <a:rPr lang="en-GB"/>
              <a:t>If that’s not the case, search parties are sent out in the parc until they find the missing rhino.</a:t>
            </a:r>
          </a:p>
          <a:p>
            <a:r>
              <a:rPr lang="en-GB"/>
              <a:t>Drones might be able to help this effort!</a:t>
            </a:r>
          </a:p>
          <a:p>
            <a:endParaRPr lang="en-GB"/>
          </a:p>
        </p:txBody>
      </p:sp>
      <p:sp>
        <p:nvSpPr>
          <p:cNvPr id="4" name="Footer Placeholder 3">
            <a:extLst>
              <a:ext uri="{FF2B5EF4-FFF2-40B4-BE49-F238E27FC236}">
                <a16:creationId xmlns:a16="http://schemas.microsoft.com/office/drawing/2014/main" id="{A6E79580-EA37-371D-EA67-6FD0361EA741}"/>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0DC120A0-5E8B-CF76-DE72-469AF90C7FCA}"/>
              </a:ext>
            </a:extLst>
          </p:cNvPr>
          <p:cNvSpPr>
            <a:spLocks noGrp="1"/>
          </p:cNvSpPr>
          <p:nvPr>
            <p:ph type="sldNum" sz="quarter" idx="12"/>
          </p:nvPr>
        </p:nvSpPr>
        <p:spPr/>
        <p:txBody>
          <a:bodyPr/>
          <a:lstStyle/>
          <a:p>
            <a:fld id="{CD4428A2-4AF9-4643-9DDE-D12577DDFBF4}" type="slidenum">
              <a:rPr lang="da-DK" smtClean="0"/>
              <a:t>2</a:t>
            </a:fld>
            <a:endParaRPr lang="da-DK"/>
          </a:p>
        </p:txBody>
      </p:sp>
    </p:spTree>
    <p:extLst>
      <p:ext uri="{BB962C8B-B14F-4D97-AF65-F5344CB8AC3E}">
        <p14:creationId xmlns:p14="http://schemas.microsoft.com/office/powerpoint/2010/main" val="1564485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A1A8-C5D8-1F96-8869-7FA226278328}"/>
              </a:ext>
            </a:extLst>
          </p:cNvPr>
          <p:cNvSpPr>
            <a:spLocks noGrp="1"/>
          </p:cNvSpPr>
          <p:nvPr>
            <p:ph type="title"/>
          </p:nvPr>
        </p:nvSpPr>
        <p:spPr/>
        <p:txBody>
          <a:bodyPr/>
          <a:lstStyle/>
          <a:p>
            <a:r>
              <a:rPr lang="en-GB"/>
              <a:t>Accessing the sensor</a:t>
            </a:r>
          </a:p>
        </p:txBody>
      </p:sp>
      <p:sp>
        <p:nvSpPr>
          <p:cNvPr id="3" name="Content Placeholder 2">
            <a:extLst>
              <a:ext uri="{FF2B5EF4-FFF2-40B4-BE49-F238E27FC236}">
                <a16:creationId xmlns:a16="http://schemas.microsoft.com/office/drawing/2014/main" id="{988A0857-7DC6-266F-4919-01A6806B45F8}"/>
              </a:ext>
            </a:extLst>
          </p:cNvPr>
          <p:cNvSpPr>
            <a:spLocks noGrp="1"/>
          </p:cNvSpPr>
          <p:nvPr>
            <p:ph idx="1"/>
          </p:nvPr>
        </p:nvSpPr>
        <p:spPr>
          <a:xfrm>
            <a:off x="838200" y="1825625"/>
            <a:ext cx="10515600" cy="1927501"/>
          </a:xfrm>
        </p:spPr>
        <p:txBody>
          <a:bodyPr numCol="2"/>
          <a:lstStyle/>
          <a:p>
            <a:r>
              <a:rPr lang="en-GB"/>
              <a:t>Send a sense request to the sensor.</a:t>
            </a:r>
          </a:p>
          <a:p>
            <a:r>
              <a:rPr lang="en-GB"/>
              <a:t>Returns</a:t>
            </a:r>
          </a:p>
          <a:p>
            <a:pPr lvl="1"/>
            <a:r>
              <a:rPr lang="en-GB"/>
              <a:t>{"state": "</a:t>
            </a:r>
            <a:r>
              <a:rPr lang="en-GB" err="1"/>
              <a:t>out_of_range</a:t>
            </a:r>
            <a:r>
              <a:rPr lang="en-GB"/>
              <a:t>", "distance": -1}</a:t>
            </a:r>
          </a:p>
          <a:p>
            <a:pPr lvl="1"/>
            <a:r>
              <a:rPr lang="en-GB"/>
              <a:t>{"state": "found", "distance": &lt;</a:t>
            </a:r>
            <a:r>
              <a:rPr lang="en-GB" err="1"/>
              <a:t>dist</a:t>
            </a:r>
            <a:r>
              <a:rPr lang="en-GB"/>
              <a:t>&gt;}</a:t>
            </a:r>
          </a:p>
          <a:p>
            <a:pPr lvl="1"/>
            <a:r>
              <a:rPr lang="en-GB"/>
              <a:t>{"state": "</a:t>
            </a:r>
            <a:r>
              <a:rPr lang="en-GB" err="1"/>
              <a:t>in_range</a:t>
            </a:r>
            <a:r>
              <a:rPr lang="en-GB"/>
              <a:t>", "distance": &lt;</a:t>
            </a:r>
            <a:r>
              <a:rPr lang="en-GB" err="1"/>
              <a:t>dist</a:t>
            </a:r>
            <a:r>
              <a:rPr lang="en-GB"/>
              <a:t>&gt;}</a:t>
            </a:r>
          </a:p>
          <a:p>
            <a:r>
              <a:rPr lang="en-GB"/>
              <a:t>Sensor characteristics </a:t>
            </a:r>
          </a:p>
          <a:p>
            <a:pPr lvl="1"/>
            <a:r>
              <a:rPr lang="en-GB"/>
              <a:t>The range sensor has a detection range of </a:t>
            </a:r>
            <a:r>
              <a:rPr lang="en-GB" b="1">
                <a:solidFill>
                  <a:schemeClr val="accent1"/>
                </a:solidFill>
              </a:rPr>
              <a:t>200m</a:t>
            </a:r>
            <a:r>
              <a:rPr lang="en-GB"/>
              <a:t>.</a:t>
            </a:r>
          </a:p>
          <a:p>
            <a:pPr lvl="1"/>
            <a:r>
              <a:rPr lang="en-GB"/>
              <a:t>The camera has a field of view of </a:t>
            </a:r>
            <a:r>
              <a:rPr lang="en-GB" b="1">
                <a:solidFill>
                  <a:schemeClr val="accent1"/>
                </a:solidFill>
              </a:rPr>
              <a:t>50m</a:t>
            </a:r>
            <a:r>
              <a:rPr lang="en-GB"/>
              <a:t> on the ground.</a:t>
            </a:r>
          </a:p>
          <a:p>
            <a:endParaRPr lang="en-GB"/>
          </a:p>
        </p:txBody>
      </p:sp>
      <p:sp>
        <p:nvSpPr>
          <p:cNvPr id="4" name="Footer Placeholder 3">
            <a:extLst>
              <a:ext uri="{FF2B5EF4-FFF2-40B4-BE49-F238E27FC236}">
                <a16:creationId xmlns:a16="http://schemas.microsoft.com/office/drawing/2014/main" id="{AD8E6384-0966-D193-C40B-EF80B1C6CF2C}"/>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BE3BFB9C-E614-B31B-5BE6-3B4B934B48A4}"/>
              </a:ext>
            </a:extLst>
          </p:cNvPr>
          <p:cNvSpPr>
            <a:spLocks noGrp="1"/>
          </p:cNvSpPr>
          <p:nvPr>
            <p:ph type="sldNum" sz="quarter" idx="12"/>
          </p:nvPr>
        </p:nvSpPr>
        <p:spPr/>
        <p:txBody>
          <a:bodyPr/>
          <a:lstStyle/>
          <a:p>
            <a:fld id="{CD4428A2-4AF9-4643-9DDE-D12577DDFBF4}" type="slidenum">
              <a:rPr lang="da-DK" smtClean="0"/>
              <a:pPr/>
              <a:t>20</a:t>
            </a:fld>
            <a:endParaRPr lang="da-DK"/>
          </a:p>
        </p:txBody>
      </p:sp>
      <p:pic>
        <p:nvPicPr>
          <p:cNvPr id="7" name="Picture 6">
            <a:extLst>
              <a:ext uri="{FF2B5EF4-FFF2-40B4-BE49-F238E27FC236}">
                <a16:creationId xmlns:a16="http://schemas.microsoft.com/office/drawing/2014/main" id="{384E897D-2C61-076D-59EA-338067779AA0}"/>
              </a:ext>
            </a:extLst>
          </p:cNvPr>
          <p:cNvPicPr>
            <a:picLocks noChangeAspect="1"/>
          </p:cNvPicPr>
          <p:nvPr/>
        </p:nvPicPr>
        <p:blipFill>
          <a:blip r:embed="rId2"/>
          <a:stretch>
            <a:fillRect/>
          </a:stretch>
        </p:blipFill>
        <p:spPr>
          <a:xfrm>
            <a:off x="2685528" y="3753126"/>
            <a:ext cx="6820943" cy="3104874"/>
          </a:xfrm>
          <a:prstGeom prst="rect">
            <a:avLst/>
          </a:prstGeom>
        </p:spPr>
      </p:pic>
    </p:spTree>
    <p:extLst>
      <p:ext uri="{BB962C8B-B14F-4D97-AF65-F5344CB8AC3E}">
        <p14:creationId xmlns:p14="http://schemas.microsoft.com/office/powerpoint/2010/main" val="147482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305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43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539-1865-0265-9507-39BE2681D824}"/>
              </a:ext>
            </a:extLst>
          </p:cNvPr>
          <p:cNvSpPr>
            <a:spLocks noGrp="1"/>
          </p:cNvSpPr>
          <p:nvPr>
            <p:ph type="title"/>
          </p:nvPr>
        </p:nvSpPr>
        <p:spPr/>
        <p:txBody>
          <a:bodyPr/>
          <a:lstStyle/>
          <a:p>
            <a:r>
              <a:rPr lang="en-GB"/>
              <a:t>Rhino search challenge</a:t>
            </a:r>
          </a:p>
        </p:txBody>
      </p:sp>
      <p:sp>
        <p:nvSpPr>
          <p:cNvPr id="3" name="Content Placeholder 2">
            <a:extLst>
              <a:ext uri="{FF2B5EF4-FFF2-40B4-BE49-F238E27FC236}">
                <a16:creationId xmlns:a16="http://schemas.microsoft.com/office/drawing/2014/main" id="{F06A8BC8-5F6C-5A58-099E-6789A763D33D}"/>
              </a:ext>
            </a:extLst>
          </p:cNvPr>
          <p:cNvSpPr>
            <a:spLocks noGrp="1"/>
          </p:cNvSpPr>
          <p:nvPr>
            <p:ph idx="1"/>
          </p:nvPr>
        </p:nvSpPr>
        <p:spPr>
          <a:xfrm>
            <a:off x="838200" y="1825625"/>
            <a:ext cx="6049888" cy="4351338"/>
          </a:xfrm>
        </p:spPr>
        <p:txBody>
          <a:bodyPr/>
          <a:lstStyle/>
          <a:p>
            <a:r>
              <a:rPr lang="en-GB"/>
              <a:t>Each team gets to control a drone in Ol Pejeta</a:t>
            </a:r>
          </a:p>
          <a:p>
            <a:r>
              <a:rPr lang="en-GB"/>
              <a:t>The drone is equipped with a </a:t>
            </a:r>
            <a:r>
              <a:rPr lang="en-GB" b="1">
                <a:solidFill>
                  <a:schemeClr val="accent1"/>
                </a:solidFill>
              </a:rPr>
              <a:t>rhino range sensor</a:t>
            </a:r>
            <a:r>
              <a:rPr lang="en-GB"/>
              <a:t> and a </a:t>
            </a:r>
            <a:r>
              <a:rPr lang="en-GB" b="1">
                <a:solidFill>
                  <a:schemeClr val="accent1"/>
                </a:solidFill>
              </a:rPr>
              <a:t>downward-facing camera</a:t>
            </a:r>
          </a:p>
          <a:p>
            <a:pPr lvl="1"/>
            <a:r>
              <a:rPr lang="en-GB"/>
              <a:t>The range sensor has a detection range of </a:t>
            </a:r>
            <a:r>
              <a:rPr lang="en-GB" b="1">
                <a:solidFill>
                  <a:schemeClr val="accent1"/>
                </a:solidFill>
              </a:rPr>
              <a:t>200m</a:t>
            </a:r>
            <a:r>
              <a:rPr lang="en-GB"/>
              <a:t>.</a:t>
            </a:r>
          </a:p>
          <a:p>
            <a:pPr lvl="1"/>
            <a:r>
              <a:rPr lang="en-GB"/>
              <a:t>The camera has a field of view of </a:t>
            </a:r>
            <a:r>
              <a:rPr lang="en-GB" b="1">
                <a:solidFill>
                  <a:schemeClr val="accent1"/>
                </a:solidFill>
              </a:rPr>
              <a:t>50m</a:t>
            </a:r>
            <a:r>
              <a:rPr lang="en-GB"/>
              <a:t> on the ground.</a:t>
            </a:r>
          </a:p>
          <a:p>
            <a:r>
              <a:rPr lang="en-GB"/>
              <a:t>Your goal is to find a strategy to find and take a picture of all the rhinos in the park.</a:t>
            </a:r>
          </a:p>
          <a:p>
            <a:endParaRPr lang="en-GB"/>
          </a:p>
          <a:p>
            <a:pPr lvl="1"/>
            <a:endParaRPr lang="en-GB"/>
          </a:p>
        </p:txBody>
      </p:sp>
      <p:sp>
        <p:nvSpPr>
          <p:cNvPr id="4" name="Footer Placeholder 3">
            <a:extLst>
              <a:ext uri="{FF2B5EF4-FFF2-40B4-BE49-F238E27FC236}">
                <a16:creationId xmlns:a16="http://schemas.microsoft.com/office/drawing/2014/main" id="{45F55ADA-1D89-9CE7-05C6-00203C535D7D}"/>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9ED0737E-1CAC-2852-975B-3D108D6A5EEA}"/>
              </a:ext>
            </a:extLst>
          </p:cNvPr>
          <p:cNvSpPr>
            <a:spLocks noGrp="1"/>
          </p:cNvSpPr>
          <p:nvPr>
            <p:ph type="sldNum" sz="quarter" idx="12"/>
          </p:nvPr>
        </p:nvSpPr>
        <p:spPr/>
        <p:txBody>
          <a:bodyPr/>
          <a:lstStyle/>
          <a:p>
            <a:fld id="{CD4428A2-4AF9-4643-9DDE-D12577DDFBF4}" type="slidenum">
              <a:rPr lang="da-DK" smtClean="0"/>
              <a:t>3</a:t>
            </a:fld>
            <a:endParaRPr lang="da-DK"/>
          </a:p>
        </p:txBody>
      </p:sp>
      <p:pic>
        <p:nvPicPr>
          <p:cNvPr id="6" name="Picture 5" descr="A rhinoceros and gazelles in a field&#10;&#10;Description automatically generated">
            <a:extLst>
              <a:ext uri="{FF2B5EF4-FFF2-40B4-BE49-F238E27FC236}">
                <a16:creationId xmlns:a16="http://schemas.microsoft.com/office/drawing/2014/main" id="{23C16FC4-95F4-B796-77DE-1E15980F4836}"/>
              </a:ext>
            </a:extLst>
          </p:cNvPr>
          <p:cNvPicPr>
            <a:picLocks noChangeAspect="1"/>
          </p:cNvPicPr>
          <p:nvPr/>
        </p:nvPicPr>
        <p:blipFill>
          <a:blip r:embed="rId2">
            <a:extLst>
              <a:ext uri="{28A0092B-C50C-407E-A947-70E740481C1C}">
                <a14:useLocalDpi xmlns:a14="http://schemas.microsoft.com/office/drawing/2010/main" val="0"/>
              </a:ext>
            </a:extLst>
          </a:blip>
          <a:srcRect l="17445" r="31158" b="2"/>
          <a:stretch/>
        </p:blipFill>
        <p:spPr>
          <a:xfrm>
            <a:off x="6888088" y="0"/>
            <a:ext cx="5303912" cy="6888088"/>
          </a:xfrm>
          <a:prstGeom prst="rect">
            <a:avLst/>
          </a:prstGeom>
          <a:noFill/>
          <a:ln w="38100">
            <a:noFill/>
          </a:ln>
        </p:spPr>
      </p:pic>
    </p:spTree>
    <p:extLst>
      <p:ext uri="{BB962C8B-B14F-4D97-AF65-F5344CB8AC3E}">
        <p14:creationId xmlns:p14="http://schemas.microsoft.com/office/powerpoint/2010/main" val="262271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descr="A screenshot of a map&#10;&#10;Description automatically generated">
            <a:extLst>
              <a:ext uri="{FF2B5EF4-FFF2-40B4-BE49-F238E27FC236}">
                <a16:creationId xmlns:a16="http://schemas.microsoft.com/office/drawing/2014/main" id="{FEC0F233-866D-9BC2-270A-EBCD00099650}"/>
              </a:ext>
            </a:extLst>
          </p:cNvPr>
          <p:cNvPicPr>
            <a:picLocks noChangeAspect="1"/>
          </p:cNvPicPr>
          <p:nvPr/>
        </p:nvPicPr>
        <p:blipFill>
          <a:blip r:embed="rId2">
            <a:extLst>
              <a:ext uri="{28A0092B-C50C-407E-A947-70E740481C1C}">
                <a14:useLocalDpi xmlns:a14="http://schemas.microsoft.com/office/drawing/2010/main" val="0"/>
              </a:ext>
            </a:extLst>
          </a:blip>
          <a:srcRect l="18793" r="24208"/>
          <a:stretch/>
        </p:blipFill>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a:noFill/>
        </p:spPr>
      </p:pic>
      <p:sp>
        <p:nvSpPr>
          <p:cNvPr id="2" name="Title 1">
            <a:extLst>
              <a:ext uri="{FF2B5EF4-FFF2-40B4-BE49-F238E27FC236}">
                <a16:creationId xmlns:a16="http://schemas.microsoft.com/office/drawing/2014/main" id="{742E71AA-BE95-067B-FB3F-97B82B8CD98B}"/>
              </a:ext>
            </a:extLst>
          </p:cNvPr>
          <p:cNvSpPr>
            <a:spLocks noGrp="1"/>
          </p:cNvSpPr>
          <p:nvPr>
            <p:ph type="title"/>
          </p:nvPr>
        </p:nvSpPr>
        <p:spPr>
          <a:xfrm>
            <a:off x="334963" y="333376"/>
            <a:ext cx="4464893" cy="2297544"/>
          </a:xfrm>
        </p:spPr>
        <p:txBody>
          <a:bodyPr anchor="b">
            <a:normAutofit/>
          </a:bodyPr>
          <a:lstStyle/>
          <a:p>
            <a:r>
              <a:rPr lang="en-GB" err="1"/>
              <a:t>Practicals</a:t>
            </a:r>
            <a:endParaRPr lang="en-GB"/>
          </a:p>
        </p:txBody>
      </p:sp>
      <p:sp>
        <p:nvSpPr>
          <p:cNvPr id="4" name="Footer Placeholder 3">
            <a:extLst>
              <a:ext uri="{FF2B5EF4-FFF2-40B4-BE49-F238E27FC236}">
                <a16:creationId xmlns:a16="http://schemas.microsoft.com/office/drawing/2014/main" id="{5127F2A3-EBED-507E-254B-49EB3E6761AE}"/>
              </a:ext>
            </a:extLst>
          </p:cNvPr>
          <p:cNvSpPr>
            <a:spLocks noGrp="1"/>
          </p:cNvSpPr>
          <p:nvPr>
            <p:ph type="ftr" sz="quarter" idx="14"/>
          </p:nvPr>
        </p:nvSpPr>
        <p:spPr>
          <a:xfrm>
            <a:off x="4038600" y="6356350"/>
            <a:ext cx="4114800" cy="365125"/>
          </a:xfrm>
        </p:spPr>
        <p:txBody>
          <a:bodyPr anchor="ctr">
            <a:normAutofit/>
          </a:bodyPr>
          <a:lstStyle/>
          <a:p>
            <a:pPr>
              <a:spcAft>
                <a:spcPts val="600"/>
              </a:spcAft>
            </a:pPr>
            <a:r>
              <a:rPr lang="da-DK"/>
              <a:t>WildDrone.eu</a:t>
            </a:r>
          </a:p>
        </p:txBody>
      </p:sp>
      <p:sp>
        <p:nvSpPr>
          <p:cNvPr id="5" name="Slide Number Placeholder 4">
            <a:extLst>
              <a:ext uri="{FF2B5EF4-FFF2-40B4-BE49-F238E27FC236}">
                <a16:creationId xmlns:a16="http://schemas.microsoft.com/office/drawing/2014/main" id="{3549F1F6-15B6-78FA-54D6-E41CCE3CF294}"/>
              </a:ext>
            </a:extLst>
          </p:cNvPr>
          <p:cNvSpPr>
            <a:spLocks noGrp="1"/>
          </p:cNvSpPr>
          <p:nvPr>
            <p:ph type="sldNum" sz="quarter" idx="15"/>
          </p:nvPr>
        </p:nvSpPr>
        <p:spPr>
          <a:xfrm>
            <a:off x="8610600" y="6356350"/>
            <a:ext cx="2743200" cy="365125"/>
          </a:xfrm>
        </p:spPr>
        <p:txBody>
          <a:bodyPr anchor="ctr">
            <a:normAutofit/>
          </a:bodyPr>
          <a:lstStyle/>
          <a:p>
            <a:pPr>
              <a:spcAft>
                <a:spcPts val="600"/>
              </a:spcAft>
            </a:pPr>
            <a:fld id="{CD4428A2-4AF9-4643-9DDE-D12577DDFBF4}" type="slidenum">
              <a:rPr lang="da-DK" smtClean="0"/>
              <a:pPr>
                <a:spcAft>
                  <a:spcPts val="600"/>
                </a:spcAft>
              </a:pPr>
              <a:t>4</a:t>
            </a:fld>
            <a:endParaRPr lang="da-DK"/>
          </a:p>
        </p:txBody>
      </p:sp>
      <p:sp>
        <p:nvSpPr>
          <p:cNvPr id="3" name="Content Placeholder 2">
            <a:extLst>
              <a:ext uri="{FF2B5EF4-FFF2-40B4-BE49-F238E27FC236}">
                <a16:creationId xmlns:a16="http://schemas.microsoft.com/office/drawing/2014/main" id="{B13A19C1-6175-1081-DE8E-CE55FE672202}"/>
              </a:ext>
            </a:extLst>
          </p:cNvPr>
          <p:cNvSpPr>
            <a:spLocks noGrp="1"/>
          </p:cNvSpPr>
          <p:nvPr>
            <p:ph type="body" sz="quarter" idx="17"/>
          </p:nvPr>
        </p:nvSpPr>
        <p:spPr>
          <a:xfrm>
            <a:off x="334962" y="2924945"/>
            <a:ext cx="4464893" cy="3599680"/>
          </a:xfrm>
        </p:spPr>
        <p:txBody>
          <a:bodyPr>
            <a:normAutofit/>
          </a:bodyPr>
          <a:lstStyle/>
          <a:p>
            <a:r>
              <a:rPr lang="en-GB"/>
              <a:t>Remote simulated drones</a:t>
            </a:r>
          </a:p>
          <a:p>
            <a:r>
              <a:rPr lang="en-GB"/>
              <a:t>Try different search strategies</a:t>
            </a:r>
          </a:p>
          <a:p>
            <a:r>
              <a:rPr lang="en-GB"/>
              <a:t>Software with holes to fill</a:t>
            </a:r>
          </a:p>
        </p:txBody>
      </p:sp>
    </p:spTree>
    <p:extLst>
      <p:ext uri="{BB962C8B-B14F-4D97-AF65-F5344CB8AC3E}">
        <p14:creationId xmlns:p14="http://schemas.microsoft.com/office/powerpoint/2010/main" val="1623688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4ACAF60-7D49-B66E-44D3-498CDDAD8F46}"/>
              </a:ext>
            </a:extLst>
          </p:cNvPr>
          <p:cNvPicPr>
            <a:picLocks noChangeAspect="1"/>
          </p:cNvPicPr>
          <p:nvPr/>
        </p:nvPicPr>
        <p:blipFill>
          <a:blip r:embed="rId2"/>
          <a:stretch>
            <a:fillRect/>
          </a:stretch>
        </p:blipFill>
        <p:spPr>
          <a:xfrm>
            <a:off x="1119709" y="1584503"/>
            <a:ext cx="9952582" cy="5273497"/>
          </a:xfrm>
          <a:prstGeom prst="rect">
            <a:avLst/>
          </a:prstGeom>
        </p:spPr>
      </p:pic>
      <p:sp>
        <p:nvSpPr>
          <p:cNvPr id="2" name="Title 1">
            <a:extLst>
              <a:ext uri="{FF2B5EF4-FFF2-40B4-BE49-F238E27FC236}">
                <a16:creationId xmlns:a16="http://schemas.microsoft.com/office/drawing/2014/main" id="{312EF6C2-4895-6F6F-2806-4A57E28AC230}"/>
              </a:ext>
            </a:extLst>
          </p:cNvPr>
          <p:cNvSpPr>
            <a:spLocks noGrp="1"/>
          </p:cNvSpPr>
          <p:nvPr>
            <p:ph type="title"/>
          </p:nvPr>
        </p:nvSpPr>
        <p:spPr/>
        <p:txBody>
          <a:bodyPr/>
          <a:lstStyle/>
          <a:p>
            <a:r>
              <a:rPr lang="en-GB"/>
              <a:t>Download today’s scripts</a:t>
            </a:r>
          </a:p>
        </p:txBody>
      </p:sp>
      <p:sp>
        <p:nvSpPr>
          <p:cNvPr id="4" name="Footer Placeholder 3">
            <a:extLst>
              <a:ext uri="{FF2B5EF4-FFF2-40B4-BE49-F238E27FC236}">
                <a16:creationId xmlns:a16="http://schemas.microsoft.com/office/drawing/2014/main" id="{88DA9E6E-2A88-06FD-9661-6178B4AA85A8}"/>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912D42F1-AD24-5668-074A-0C9B03890601}"/>
              </a:ext>
            </a:extLst>
          </p:cNvPr>
          <p:cNvSpPr>
            <a:spLocks noGrp="1"/>
          </p:cNvSpPr>
          <p:nvPr>
            <p:ph type="sldNum" sz="quarter" idx="12"/>
          </p:nvPr>
        </p:nvSpPr>
        <p:spPr/>
        <p:txBody>
          <a:bodyPr/>
          <a:lstStyle/>
          <a:p>
            <a:fld id="{CD4428A2-4AF9-4643-9DDE-D12577DDFBF4}" type="slidenum">
              <a:rPr lang="da-DK" smtClean="0"/>
              <a:t>5</a:t>
            </a:fld>
            <a:endParaRPr lang="da-DK"/>
          </a:p>
        </p:txBody>
      </p:sp>
      <p:sp>
        <p:nvSpPr>
          <p:cNvPr id="8" name="Rectangle 7">
            <a:extLst>
              <a:ext uri="{FF2B5EF4-FFF2-40B4-BE49-F238E27FC236}">
                <a16:creationId xmlns:a16="http://schemas.microsoft.com/office/drawing/2014/main" id="{5DB0E415-4DE5-410B-445F-E2DB2C6AA3AB}"/>
              </a:ext>
            </a:extLst>
          </p:cNvPr>
          <p:cNvSpPr/>
          <p:nvPr/>
        </p:nvSpPr>
        <p:spPr>
          <a:xfrm>
            <a:off x="9931591" y="3364899"/>
            <a:ext cx="1162494" cy="34851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0" name="TextBox 9">
            <a:extLst>
              <a:ext uri="{FF2B5EF4-FFF2-40B4-BE49-F238E27FC236}">
                <a16:creationId xmlns:a16="http://schemas.microsoft.com/office/drawing/2014/main" id="{0264FC88-D96F-8B4E-6C89-1D88229D46FE}"/>
              </a:ext>
            </a:extLst>
          </p:cNvPr>
          <p:cNvSpPr txBox="1"/>
          <p:nvPr/>
        </p:nvSpPr>
        <p:spPr>
          <a:xfrm>
            <a:off x="4038600" y="1548081"/>
            <a:ext cx="8315550" cy="584775"/>
          </a:xfrm>
          <a:prstGeom prst="rect">
            <a:avLst/>
          </a:prstGeom>
          <a:solidFill>
            <a:schemeClr val="accent6"/>
          </a:solidFill>
        </p:spPr>
        <p:txBody>
          <a:bodyPr wrap="square">
            <a:spAutoFit/>
          </a:bodyPr>
          <a:lstStyle/>
          <a:p>
            <a:pPr marL="0" lvl="1"/>
            <a:r>
              <a:rPr lang="en-GB" sz="3200" b="1">
                <a:solidFill>
                  <a:srgbClr val="FF0000"/>
                </a:solidFill>
                <a:hlinkClick r:id="rId3">
                  <a:extLst>
                    <a:ext uri="{A12FA001-AC4F-418D-AE19-62706E023703}">
                      <ahyp:hlinkClr xmlns:ahyp="http://schemas.microsoft.com/office/drawing/2018/hyperlinkcolor" val="tx"/>
                    </a:ext>
                  </a:extLst>
                </a:hlinkClick>
              </a:rPr>
              <a:t>https://github.com/meierkilian/ArdupilotIntro</a:t>
            </a:r>
            <a:endParaRPr lang="en-GB" sz="3200" b="1">
              <a:solidFill>
                <a:srgbClr val="FF0000"/>
              </a:solidFill>
            </a:endParaRPr>
          </a:p>
        </p:txBody>
      </p:sp>
      <p:sp>
        <p:nvSpPr>
          <p:cNvPr id="15" name="Rectangle 14">
            <a:extLst>
              <a:ext uri="{FF2B5EF4-FFF2-40B4-BE49-F238E27FC236}">
                <a16:creationId xmlns:a16="http://schemas.microsoft.com/office/drawing/2014/main" id="{71866CE8-749E-2D21-902C-A27E6BE2B69A}"/>
              </a:ext>
            </a:extLst>
          </p:cNvPr>
          <p:cNvSpPr/>
          <p:nvPr/>
        </p:nvSpPr>
        <p:spPr>
          <a:xfrm>
            <a:off x="7199752" y="6392849"/>
            <a:ext cx="1547279" cy="34851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3" name="TextBox 2">
            <a:extLst>
              <a:ext uri="{FF2B5EF4-FFF2-40B4-BE49-F238E27FC236}">
                <a16:creationId xmlns:a16="http://schemas.microsoft.com/office/drawing/2014/main" id="{541167DB-5141-C9AA-4721-7B77318A9003}"/>
              </a:ext>
            </a:extLst>
          </p:cNvPr>
          <p:cNvSpPr txBox="1"/>
          <p:nvPr/>
        </p:nvSpPr>
        <p:spPr>
          <a:xfrm>
            <a:off x="9159552" y="6271425"/>
            <a:ext cx="1905000" cy="584775"/>
          </a:xfrm>
          <a:prstGeom prst="rect">
            <a:avLst/>
          </a:prstGeom>
          <a:solidFill>
            <a:schemeClr val="accent6"/>
          </a:solidFill>
        </p:spPr>
        <p:txBody>
          <a:bodyPr wrap="square">
            <a:spAutoFit/>
          </a:bodyPr>
          <a:lstStyle/>
          <a:p>
            <a:pPr marL="0" lvl="1"/>
            <a:r>
              <a:rPr lang="en-GB" sz="3200" b="1">
                <a:solidFill>
                  <a:srgbClr val="FF0000"/>
                </a:solidFill>
              </a:rPr>
              <a:t>Extract it!</a:t>
            </a:r>
          </a:p>
        </p:txBody>
      </p:sp>
    </p:spTree>
    <p:extLst>
      <p:ext uri="{BB962C8B-B14F-4D97-AF65-F5344CB8AC3E}">
        <p14:creationId xmlns:p14="http://schemas.microsoft.com/office/powerpoint/2010/main" val="2018267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5D8C-8EA6-7A8E-8B6B-0C076291BC6C}"/>
              </a:ext>
            </a:extLst>
          </p:cNvPr>
          <p:cNvSpPr>
            <a:spLocks noGrp="1"/>
          </p:cNvSpPr>
          <p:nvPr>
            <p:ph type="title"/>
          </p:nvPr>
        </p:nvSpPr>
        <p:spPr/>
        <p:txBody>
          <a:bodyPr/>
          <a:lstStyle/>
          <a:p>
            <a:r>
              <a:rPr lang="en-GB"/>
              <a:t>Installing python packages</a:t>
            </a:r>
          </a:p>
        </p:txBody>
      </p:sp>
      <p:sp>
        <p:nvSpPr>
          <p:cNvPr id="3" name="Content Placeholder 2">
            <a:extLst>
              <a:ext uri="{FF2B5EF4-FFF2-40B4-BE49-F238E27FC236}">
                <a16:creationId xmlns:a16="http://schemas.microsoft.com/office/drawing/2014/main" id="{163C06FD-2BF7-E9D9-1887-27297A08AD9E}"/>
              </a:ext>
            </a:extLst>
          </p:cNvPr>
          <p:cNvSpPr>
            <a:spLocks noGrp="1"/>
          </p:cNvSpPr>
          <p:nvPr>
            <p:ph idx="1"/>
          </p:nvPr>
        </p:nvSpPr>
        <p:spPr/>
        <p:txBody>
          <a:bodyPr/>
          <a:lstStyle/>
          <a:p>
            <a:r>
              <a:rPr lang="en-GB"/>
              <a:t>Packages</a:t>
            </a:r>
          </a:p>
          <a:p>
            <a:pPr lvl="1"/>
            <a:r>
              <a:rPr lang="en-GB"/>
              <a:t>Open terminal (WIN+R, then type “</a:t>
            </a:r>
            <a:r>
              <a:rPr lang="en-GB" err="1"/>
              <a:t>cmd</a:t>
            </a:r>
            <a:r>
              <a:rPr lang="en-GB"/>
              <a:t>” and press Enter)</a:t>
            </a:r>
          </a:p>
          <a:p>
            <a:pPr lvl="1"/>
            <a:r>
              <a:rPr lang="en-GB"/>
              <a:t>pip install </a:t>
            </a:r>
            <a:r>
              <a:rPr lang="en-GB" err="1"/>
              <a:t>numpy</a:t>
            </a:r>
            <a:endParaRPr lang="en-GB"/>
          </a:p>
          <a:p>
            <a:pPr lvl="1"/>
            <a:r>
              <a:rPr lang="en-GB"/>
              <a:t>pip install </a:t>
            </a:r>
            <a:r>
              <a:rPr lang="en-GB" err="1"/>
              <a:t>dronekit</a:t>
            </a:r>
            <a:endParaRPr lang="en-GB"/>
          </a:p>
          <a:p>
            <a:pPr lvl="1"/>
            <a:r>
              <a:rPr lang="en-GB"/>
              <a:t>pip install pymap3d</a:t>
            </a:r>
          </a:p>
          <a:p>
            <a:r>
              <a:rPr lang="en-GB"/>
              <a:t>Run helloworld.py</a:t>
            </a:r>
          </a:p>
          <a:p>
            <a:pPr lvl="1"/>
            <a:r>
              <a:rPr lang="en-GB"/>
              <a:t>Change directory to the folder “</a:t>
            </a:r>
            <a:r>
              <a:rPr lang="en-GB" err="1"/>
              <a:t>Practicals</a:t>
            </a:r>
            <a:r>
              <a:rPr lang="en-GB"/>
              <a:t>/</a:t>
            </a:r>
            <a:r>
              <a:rPr lang="en-GB" err="1"/>
              <a:t>RhinoChallenge</a:t>
            </a:r>
            <a:r>
              <a:rPr lang="en-GB"/>
              <a:t>”</a:t>
            </a:r>
          </a:p>
          <a:p>
            <a:pPr lvl="1"/>
            <a:r>
              <a:rPr lang="en-GB"/>
              <a:t>python helloworld.py</a:t>
            </a:r>
          </a:p>
          <a:p>
            <a:r>
              <a:rPr lang="en-GB"/>
              <a:t>Open “rhinoChallengeTasks.py” in your </a:t>
            </a:r>
            <a:r>
              <a:rPr lang="en-GB" err="1"/>
              <a:t>favourit</a:t>
            </a:r>
            <a:r>
              <a:rPr lang="en-GB"/>
              <a:t> text/code editor</a:t>
            </a:r>
          </a:p>
          <a:p>
            <a:pPr lvl="1"/>
            <a:endParaRPr lang="en-GB"/>
          </a:p>
        </p:txBody>
      </p:sp>
      <p:sp>
        <p:nvSpPr>
          <p:cNvPr id="4" name="Footer Placeholder 3">
            <a:extLst>
              <a:ext uri="{FF2B5EF4-FFF2-40B4-BE49-F238E27FC236}">
                <a16:creationId xmlns:a16="http://schemas.microsoft.com/office/drawing/2014/main" id="{6676160B-43FE-AA0F-2FFC-C2F89C35F9D9}"/>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BEDB0A13-3C5F-148E-CB78-E457FD037097}"/>
              </a:ext>
            </a:extLst>
          </p:cNvPr>
          <p:cNvSpPr>
            <a:spLocks noGrp="1"/>
          </p:cNvSpPr>
          <p:nvPr>
            <p:ph type="sldNum" sz="quarter" idx="12"/>
          </p:nvPr>
        </p:nvSpPr>
        <p:spPr/>
        <p:txBody>
          <a:bodyPr/>
          <a:lstStyle/>
          <a:p>
            <a:fld id="{CD4428A2-4AF9-4643-9DDE-D12577DDFBF4}" type="slidenum">
              <a:rPr lang="da-DK" smtClean="0"/>
              <a:t>6</a:t>
            </a:fld>
            <a:endParaRPr lang="da-DK"/>
          </a:p>
        </p:txBody>
      </p:sp>
    </p:spTree>
    <p:extLst>
      <p:ext uri="{BB962C8B-B14F-4D97-AF65-F5344CB8AC3E}">
        <p14:creationId xmlns:p14="http://schemas.microsoft.com/office/powerpoint/2010/main" val="203174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460C-BBAB-B541-6F18-B2E9967E0895}"/>
              </a:ext>
            </a:extLst>
          </p:cNvPr>
          <p:cNvSpPr>
            <a:spLocks noGrp="1"/>
          </p:cNvSpPr>
          <p:nvPr>
            <p:ph type="title"/>
          </p:nvPr>
        </p:nvSpPr>
        <p:spPr/>
        <p:txBody>
          <a:bodyPr/>
          <a:lstStyle/>
          <a:p>
            <a:r>
              <a:rPr lang="en-GB"/>
              <a:t>TASK 1: is a waypoint reached?</a:t>
            </a:r>
          </a:p>
        </p:txBody>
      </p:sp>
      <p:sp>
        <p:nvSpPr>
          <p:cNvPr id="3" name="Content Placeholder 2">
            <a:extLst>
              <a:ext uri="{FF2B5EF4-FFF2-40B4-BE49-F238E27FC236}">
                <a16:creationId xmlns:a16="http://schemas.microsoft.com/office/drawing/2014/main" id="{D9CCA79E-A3B8-18DF-0F80-1DD4D914552C}"/>
              </a:ext>
            </a:extLst>
          </p:cNvPr>
          <p:cNvSpPr>
            <a:spLocks noGrp="1"/>
          </p:cNvSpPr>
          <p:nvPr>
            <p:ph idx="1"/>
          </p:nvPr>
        </p:nvSpPr>
        <p:spPr/>
        <p:txBody>
          <a:bodyPr/>
          <a:lstStyle/>
          <a:p>
            <a:r>
              <a:rPr lang="en-GB"/>
              <a:t>How can we check if a waypoint is reached? </a:t>
            </a:r>
          </a:p>
        </p:txBody>
      </p:sp>
      <p:sp>
        <p:nvSpPr>
          <p:cNvPr id="4" name="Footer Placeholder 3">
            <a:extLst>
              <a:ext uri="{FF2B5EF4-FFF2-40B4-BE49-F238E27FC236}">
                <a16:creationId xmlns:a16="http://schemas.microsoft.com/office/drawing/2014/main" id="{04FE9411-9850-7322-91F0-D3C4CFE23C22}"/>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F616C9CF-AAF4-ED3B-8D0C-76D32C37A2DA}"/>
              </a:ext>
            </a:extLst>
          </p:cNvPr>
          <p:cNvSpPr>
            <a:spLocks noGrp="1"/>
          </p:cNvSpPr>
          <p:nvPr>
            <p:ph type="sldNum" sz="quarter" idx="12"/>
          </p:nvPr>
        </p:nvSpPr>
        <p:spPr/>
        <p:txBody>
          <a:bodyPr/>
          <a:lstStyle/>
          <a:p>
            <a:fld id="{CD4428A2-4AF9-4643-9DDE-D12577DDFBF4}" type="slidenum">
              <a:rPr lang="da-DK" smtClean="0"/>
              <a:t>7</a:t>
            </a:fld>
            <a:endParaRPr lang="da-DK"/>
          </a:p>
        </p:txBody>
      </p:sp>
    </p:spTree>
    <p:extLst>
      <p:ext uri="{BB962C8B-B14F-4D97-AF65-F5344CB8AC3E}">
        <p14:creationId xmlns:p14="http://schemas.microsoft.com/office/powerpoint/2010/main" val="3625011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AD71D-DD1D-D43C-D73C-8B2CC9AB2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CDDF9-CBCA-8DEF-E8CB-2A954C257606}"/>
              </a:ext>
            </a:extLst>
          </p:cNvPr>
          <p:cNvSpPr>
            <a:spLocks noGrp="1"/>
          </p:cNvSpPr>
          <p:nvPr>
            <p:ph type="title"/>
          </p:nvPr>
        </p:nvSpPr>
        <p:spPr/>
        <p:txBody>
          <a:bodyPr/>
          <a:lstStyle/>
          <a:p>
            <a:r>
              <a:rPr lang="en-GB"/>
              <a:t>TASK 2: wait until a waypoint reached?</a:t>
            </a:r>
          </a:p>
        </p:txBody>
      </p:sp>
      <p:sp>
        <p:nvSpPr>
          <p:cNvPr id="3" name="Content Placeholder 2">
            <a:extLst>
              <a:ext uri="{FF2B5EF4-FFF2-40B4-BE49-F238E27FC236}">
                <a16:creationId xmlns:a16="http://schemas.microsoft.com/office/drawing/2014/main" id="{EA96BED2-7DE5-564A-0AD5-E732D53B54C7}"/>
              </a:ext>
            </a:extLst>
          </p:cNvPr>
          <p:cNvSpPr>
            <a:spLocks noGrp="1"/>
          </p:cNvSpPr>
          <p:nvPr>
            <p:ph idx="1"/>
          </p:nvPr>
        </p:nvSpPr>
        <p:spPr/>
        <p:txBody>
          <a:bodyPr/>
          <a:lstStyle/>
          <a:p>
            <a:r>
              <a:rPr lang="en-GB"/>
              <a:t>How can we send a drone to a waypoint and then wait until it reached it? </a:t>
            </a:r>
          </a:p>
        </p:txBody>
      </p:sp>
      <p:sp>
        <p:nvSpPr>
          <p:cNvPr id="4" name="Footer Placeholder 3">
            <a:extLst>
              <a:ext uri="{FF2B5EF4-FFF2-40B4-BE49-F238E27FC236}">
                <a16:creationId xmlns:a16="http://schemas.microsoft.com/office/drawing/2014/main" id="{1348D3F2-4854-C0FF-1010-81F3C087CD26}"/>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EF8FD51D-87B8-E0A3-E55C-784FD830046A}"/>
              </a:ext>
            </a:extLst>
          </p:cNvPr>
          <p:cNvSpPr>
            <a:spLocks noGrp="1"/>
          </p:cNvSpPr>
          <p:nvPr>
            <p:ph type="sldNum" sz="quarter" idx="12"/>
          </p:nvPr>
        </p:nvSpPr>
        <p:spPr/>
        <p:txBody>
          <a:bodyPr/>
          <a:lstStyle/>
          <a:p>
            <a:fld id="{CD4428A2-4AF9-4643-9DDE-D12577DDFBF4}" type="slidenum">
              <a:rPr lang="da-DK" smtClean="0"/>
              <a:t>8</a:t>
            </a:fld>
            <a:endParaRPr lang="da-DK"/>
          </a:p>
        </p:txBody>
      </p:sp>
    </p:spTree>
    <p:extLst>
      <p:ext uri="{BB962C8B-B14F-4D97-AF65-F5344CB8AC3E}">
        <p14:creationId xmlns:p14="http://schemas.microsoft.com/office/powerpoint/2010/main" val="366685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4240-AEF5-0E04-E75E-80C88D8BCA1F}"/>
              </a:ext>
            </a:extLst>
          </p:cNvPr>
          <p:cNvSpPr>
            <a:spLocks noGrp="1"/>
          </p:cNvSpPr>
          <p:nvPr>
            <p:ph type="title"/>
          </p:nvPr>
        </p:nvSpPr>
        <p:spPr/>
        <p:txBody>
          <a:bodyPr/>
          <a:lstStyle/>
          <a:p>
            <a:r>
              <a:rPr lang="fr-CH"/>
              <a:t>TASK 3: </a:t>
            </a:r>
            <a:r>
              <a:rPr lang="fr-CH" err="1"/>
              <a:t>Connect</a:t>
            </a:r>
            <a:r>
              <a:rPr lang="fr-CH"/>
              <a:t> to the drone</a:t>
            </a:r>
            <a:endParaRPr lang="en-GB"/>
          </a:p>
        </p:txBody>
      </p:sp>
      <p:sp>
        <p:nvSpPr>
          <p:cNvPr id="3" name="Content Placeholder 2">
            <a:extLst>
              <a:ext uri="{FF2B5EF4-FFF2-40B4-BE49-F238E27FC236}">
                <a16:creationId xmlns:a16="http://schemas.microsoft.com/office/drawing/2014/main" id="{CDD8BBE7-EFF9-5476-13BE-B37CCF4A3B89}"/>
              </a:ext>
            </a:extLst>
          </p:cNvPr>
          <p:cNvSpPr>
            <a:spLocks noGrp="1"/>
          </p:cNvSpPr>
          <p:nvPr>
            <p:ph idx="1"/>
          </p:nvPr>
        </p:nvSpPr>
        <p:spPr/>
        <p:txBody>
          <a:bodyPr/>
          <a:lstStyle/>
          <a:p>
            <a:r>
              <a:rPr lang="fr-CH" err="1"/>
              <a:t>Connect</a:t>
            </a:r>
            <a:r>
              <a:rPr lang="fr-CH"/>
              <a:t> to local network</a:t>
            </a:r>
          </a:p>
          <a:p>
            <a:pPr lvl="1"/>
            <a:r>
              <a:rPr lang="fr-CH"/>
              <a:t>SSID: ANVLAN729</a:t>
            </a:r>
          </a:p>
          <a:p>
            <a:pPr lvl="1"/>
            <a:r>
              <a:rPr lang="fr-CH" err="1"/>
              <a:t>Password</a:t>
            </a:r>
            <a:r>
              <a:rPr lang="fr-CH"/>
              <a:t>: ministrylevel369</a:t>
            </a:r>
          </a:p>
          <a:p>
            <a:r>
              <a:rPr lang="en-GB"/>
              <a:t>Fill in the system ID of your group </a:t>
            </a:r>
          </a:p>
          <a:p>
            <a:pPr lvl="1"/>
            <a:r>
              <a:rPr lang="en-GB"/>
              <a:t>See the screen for your group IP address and port</a:t>
            </a:r>
          </a:p>
        </p:txBody>
      </p:sp>
      <p:sp>
        <p:nvSpPr>
          <p:cNvPr id="4" name="Footer Placeholder 3">
            <a:extLst>
              <a:ext uri="{FF2B5EF4-FFF2-40B4-BE49-F238E27FC236}">
                <a16:creationId xmlns:a16="http://schemas.microsoft.com/office/drawing/2014/main" id="{4ACFC9F1-BD05-F61A-4ABC-A7CC3E3839B7}"/>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5E3D8C90-44EA-0E7C-72BF-6ECAE5C32947}"/>
              </a:ext>
            </a:extLst>
          </p:cNvPr>
          <p:cNvSpPr>
            <a:spLocks noGrp="1"/>
          </p:cNvSpPr>
          <p:nvPr>
            <p:ph type="sldNum" sz="quarter" idx="12"/>
          </p:nvPr>
        </p:nvSpPr>
        <p:spPr/>
        <p:txBody>
          <a:bodyPr/>
          <a:lstStyle/>
          <a:p>
            <a:fld id="{CD4428A2-4AF9-4643-9DDE-D12577DDFBF4}" type="slidenum">
              <a:rPr lang="da-DK" smtClean="0"/>
              <a:t>9</a:t>
            </a:fld>
            <a:endParaRPr lang="da-DK"/>
          </a:p>
        </p:txBody>
      </p:sp>
    </p:spTree>
    <p:extLst>
      <p:ext uri="{BB962C8B-B14F-4D97-AF65-F5344CB8AC3E}">
        <p14:creationId xmlns:p14="http://schemas.microsoft.com/office/powerpoint/2010/main" val="1234146144"/>
      </p:ext>
    </p:extLst>
  </p:cSld>
  <p:clrMapOvr>
    <a:masterClrMapping/>
  </p:clrMapOvr>
</p:sld>
</file>

<file path=ppt/theme/theme1.xml><?xml version="1.0" encoding="utf-8"?>
<a:theme xmlns:a="http://schemas.openxmlformats.org/drawingml/2006/main" name="Office-tema">
  <a:themeElements>
    <a:clrScheme name="WildDrone Colour Palette">
      <a:dk1>
        <a:srgbClr val="000000"/>
      </a:dk1>
      <a:lt1>
        <a:sysClr val="window" lastClr="FFFFFF"/>
      </a:lt1>
      <a:dk2>
        <a:srgbClr val="000000"/>
      </a:dk2>
      <a:lt2>
        <a:srgbClr val="FFFFFF"/>
      </a:lt2>
      <a:accent1>
        <a:srgbClr val="B07356"/>
      </a:accent1>
      <a:accent2>
        <a:srgbClr val="FFB200"/>
      </a:accent2>
      <a:accent3>
        <a:srgbClr val="B3B9A2"/>
      </a:accent3>
      <a:accent4>
        <a:srgbClr val="361D21"/>
      </a:accent4>
      <a:accent5>
        <a:srgbClr val="FFF4EA"/>
      </a:accent5>
      <a:accent6>
        <a:srgbClr val="FFF4EA"/>
      </a:accent6>
      <a:hlink>
        <a:srgbClr val="000000"/>
      </a:hlink>
      <a:folHlink>
        <a:srgbClr val="000000"/>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ldDrone_Presentation Template_Illustrations" id="{73EA46D3-E7FE-4E26-9FB9-A3CD612FE7BA}" vid="{E80EB35E-F88C-4C39-B95D-30654D28B9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c557849-bd0b-4c7e-a0d9-ea939dbf5127" xsi:nil="true"/>
    <lcf76f155ced4ddcb4097134ff3c332f xmlns="6410abf6-ce34-4898-96de-99597c63d0d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12869260DEF434E95820153F01BB22C" ma:contentTypeVersion="14" ma:contentTypeDescription="Opret et nyt dokument." ma:contentTypeScope="" ma:versionID="cf63db195d869e1742a37fa10520fdca">
  <xsd:schema xmlns:xsd="http://www.w3.org/2001/XMLSchema" xmlns:xs="http://www.w3.org/2001/XMLSchema" xmlns:p="http://schemas.microsoft.com/office/2006/metadata/properties" xmlns:ns2="6410abf6-ce34-4898-96de-99597c63d0d8" xmlns:ns3="5c557849-bd0b-4c7e-a0d9-ea939dbf5127" targetNamespace="http://schemas.microsoft.com/office/2006/metadata/properties" ma:root="true" ma:fieldsID="24bce19e09376e7ed428d824b7101f82" ns2:_="" ns3:_="">
    <xsd:import namespace="6410abf6-ce34-4898-96de-99597c63d0d8"/>
    <xsd:import namespace="5c557849-bd0b-4c7e-a0d9-ea939dbf51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10abf6-ce34-4898-96de-99597c63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Billedmærker" ma:readOnly="false" ma:fieldId="{5cf76f15-5ced-4ddc-b409-7134ff3c332f}" ma:taxonomyMulti="true" ma:sspId="f9553f63-5966-4a09-978d-72b299aea11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557849-bd0b-4c7e-a0d9-ea939dbf5127"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element name="TaxCatchAll" ma:index="14" nillable="true" ma:displayName="Taxonomy Catch All Column" ma:hidden="true" ma:list="{14f7a521-19c3-4483-9abd-b919e2f9cc2a}" ma:internalName="TaxCatchAll" ma:showField="CatchAllData" ma:web="5c557849-bd0b-4c7e-a0d9-ea939dbf51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EF0F17-3013-4330-A329-5329A9908E6A}">
  <ds:schemaRefs>
    <ds:schemaRef ds:uri="5c557849-bd0b-4c7e-a0d9-ea939dbf5127"/>
    <ds:schemaRef ds:uri="6410abf6-ce34-4898-96de-99597c63d0d8"/>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0735094-062B-48E4-B674-DEA8A2339FD1}">
  <ds:schemaRefs>
    <ds:schemaRef ds:uri="http://schemas.microsoft.com/sharepoint/v3/contenttype/forms"/>
  </ds:schemaRefs>
</ds:datastoreItem>
</file>

<file path=customXml/itemProps3.xml><?xml version="1.0" encoding="utf-8"?>
<ds:datastoreItem xmlns:ds="http://schemas.openxmlformats.org/officeDocument/2006/customXml" ds:itemID="{B43C7DC3-EF15-4B38-8454-F1783053E366}">
  <ds:schemaRefs>
    <ds:schemaRef ds:uri="5c557849-bd0b-4c7e-a0d9-ea939dbf5127"/>
    <ds:schemaRef ds:uri="6410abf6-ce34-4898-96de-99597c63d0d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WildDrone_Presentation Template_Illustrations</Template>
  <TotalTime>0</TotalTime>
  <Words>713</Words>
  <Application>Microsoft Office PowerPoint</Application>
  <PresentationFormat>Widescreen</PresentationFormat>
  <Paragraphs>129</Paragraphs>
  <Slides>22</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Constantia</vt:lpstr>
      <vt:lpstr>Franklin Gothic Book</vt:lpstr>
      <vt:lpstr>Office-tema</vt:lpstr>
      <vt:lpstr>Rhino search challenge</vt:lpstr>
      <vt:lpstr>Background</vt:lpstr>
      <vt:lpstr>Rhino search challenge</vt:lpstr>
      <vt:lpstr>Practicals</vt:lpstr>
      <vt:lpstr>Download today’s scripts</vt:lpstr>
      <vt:lpstr>Installing python packages</vt:lpstr>
      <vt:lpstr>TASK 1: is a waypoint reached?</vt:lpstr>
      <vt:lpstr>TASK 2: wait until a waypoint reached?</vt:lpstr>
      <vt:lpstr>TASK 3: Connect to the drone</vt:lpstr>
      <vt:lpstr>TASK 4: run the manual search</vt:lpstr>
      <vt:lpstr>TASK 4: run the manual search</vt:lpstr>
      <vt:lpstr>TASK 5: Search Patterns</vt:lpstr>
      <vt:lpstr>TASK 5: lawnmower pattern</vt:lpstr>
      <vt:lpstr>TASK 6: run the lawnmower search</vt:lpstr>
      <vt:lpstr>TASK 7: triangulation</vt:lpstr>
      <vt:lpstr>TASK 7: triangulation</vt:lpstr>
      <vt:lpstr>TASK 7: triangulation</vt:lpstr>
      <vt:lpstr>TASK 8: run the triangulation search</vt:lpstr>
      <vt:lpstr>Conclusion</vt:lpstr>
      <vt:lpstr>Accessing the sensor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Kilian Meier</dc:creator>
  <cp:lastModifiedBy>Kilian Meier</cp:lastModifiedBy>
  <cp:revision>1</cp:revision>
  <dcterms:created xsi:type="dcterms:W3CDTF">2025-01-14T14:27:18Z</dcterms:created>
  <dcterms:modified xsi:type="dcterms:W3CDTF">2025-01-21T11:57:41Z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0x010100012869260DEF434E95820153F01BB22C</vt:lpwstr>
  </property>
</Properties>
</file>